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0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sz="quarter" idx="10"/>
          </p:nvPr>
        </p:nvSpPr>
        <p:spPr bwMode="gray">
          <a:xfrm>
            <a:off x="-1" y="1907999"/>
            <a:ext cx="11541850" cy="4536000"/>
          </a:xfrm>
          <a:prstGeom prst="rect">
            <a:avLst/>
          </a:prstGeom>
          <a:noFill/>
        </p:spPr>
        <p:txBody>
          <a:bodyPr vert="horz"/>
          <a:lstStyle>
            <a:lvl1pPr marL="0" indent="0">
              <a:buFontTx/>
              <a:buNone/>
              <a:defRPr sz="1200"/>
            </a:lvl1pPr>
            <a:lvl2pPr marL="0" indent="0">
              <a:spcBef>
                <a:spcPts val="1000"/>
              </a:spcBef>
              <a:buNone/>
              <a:defRPr sz="1200"/>
            </a:lvl2pPr>
            <a:lvl3pPr marL="0" indent="0">
              <a:spcBef>
                <a:spcPts val="1000"/>
              </a:spcBef>
              <a:buNone/>
              <a:defRPr sz="1200"/>
            </a:lvl3pPr>
            <a:lvl4pPr marL="0" indent="0">
              <a:spcBef>
                <a:spcPts val="1000"/>
              </a:spcBef>
              <a:buNone/>
              <a:defRPr sz="1200"/>
            </a:lvl4pPr>
            <a:lvl5pPr marL="0" indent="0">
              <a:spcBef>
                <a:spcPts val="1000"/>
              </a:spcBef>
              <a:buNone/>
              <a:defRPr sz="1200"/>
            </a:lvl5pPr>
            <a:lvl6pPr marL="0" indent="0">
              <a:spcBef>
                <a:spcPts val="1000"/>
              </a:spcBef>
              <a:buNone/>
              <a:defRPr sz="1200"/>
            </a:lvl6pPr>
            <a:lvl7pPr marL="0" indent="0">
              <a:spcBef>
                <a:spcPts val="1000"/>
              </a:spcBef>
              <a:buNone/>
              <a:defRPr sz="1200"/>
            </a:lvl7pPr>
            <a:lvl8pPr marL="0" indent="0">
              <a:spcBef>
                <a:spcPts val="1000"/>
              </a:spcBef>
              <a:buNone/>
              <a:defRPr sz="1200"/>
            </a:lvl8pPr>
            <a:lvl9pPr marL="0" indent="0">
              <a:spcBef>
                <a:spcPts val="1000"/>
              </a:spcBef>
              <a:buNone/>
              <a:defRPr sz="1200"/>
            </a:lvl9pPr>
          </a:lstStyle>
          <a:p>
            <a:r>
              <a:rPr lang="de-DE" dirty="0"/>
              <a:t>Bild durch Klicken auf Symbol hinzufügen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 bwMode="gray">
          <a:xfrm>
            <a:off x="638814" y="927855"/>
            <a:ext cx="8160000" cy="360000"/>
          </a:xfrm>
        </p:spPr>
        <p:txBody>
          <a:bodyPr anchor="t"/>
          <a:lstStyle>
            <a:lvl1pPr>
              <a:defRPr sz="2200"/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643577" y="1363497"/>
            <a:ext cx="8155239" cy="252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0" indent="0">
              <a:spcBef>
                <a:spcPts val="1000"/>
              </a:spcBef>
              <a:buNone/>
              <a:defRPr sz="1600">
                <a:solidFill>
                  <a:schemeClr val="tx1"/>
                </a:solidFill>
              </a:defRPr>
            </a:lvl2pPr>
            <a:lvl3pPr marL="0" indent="0">
              <a:spcBef>
                <a:spcPts val="1000"/>
              </a:spcBef>
              <a:buNone/>
              <a:defRPr sz="1600">
                <a:solidFill>
                  <a:schemeClr val="tx1"/>
                </a:solidFill>
              </a:defRPr>
            </a:lvl3pPr>
            <a:lvl4pPr marL="0" indent="0">
              <a:spcBef>
                <a:spcPts val="1000"/>
              </a:spcBef>
              <a:buNone/>
              <a:defRPr sz="1600">
                <a:solidFill>
                  <a:schemeClr val="tx1"/>
                </a:solidFill>
              </a:defRPr>
            </a:lvl4pPr>
            <a:lvl5pPr marL="0" indent="0">
              <a:spcBef>
                <a:spcPts val="1000"/>
              </a:spcBef>
              <a:buNone/>
              <a:defRPr sz="1600">
                <a:solidFill>
                  <a:schemeClr val="tx1"/>
                </a:solidFill>
              </a:defRPr>
            </a:lvl5pPr>
            <a:lvl6pPr marL="0" indent="0">
              <a:spcBef>
                <a:spcPts val="1000"/>
              </a:spcBef>
              <a:buNone/>
              <a:defRPr sz="1600">
                <a:solidFill>
                  <a:schemeClr val="tx1"/>
                </a:solidFill>
              </a:defRPr>
            </a:lvl6pPr>
            <a:lvl7pPr marL="0" indent="0">
              <a:spcBef>
                <a:spcPts val="1000"/>
              </a:spcBef>
              <a:buNone/>
              <a:defRPr sz="1600">
                <a:solidFill>
                  <a:schemeClr val="tx1"/>
                </a:solidFill>
              </a:defRPr>
            </a:lvl7pPr>
            <a:lvl8pPr marL="0" indent="0">
              <a:spcBef>
                <a:spcPts val="1000"/>
              </a:spcBef>
              <a:buNone/>
              <a:defRPr sz="1600">
                <a:solidFill>
                  <a:schemeClr val="tx1"/>
                </a:solidFill>
              </a:defRPr>
            </a:lvl8pPr>
            <a:lvl9pPr marL="0" indent="0">
              <a:spcBef>
                <a:spcPts val="1000"/>
              </a:spcBef>
              <a:buNone/>
              <a:defRPr sz="1600">
                <a:solidFill>
                  <a:schemeClr val="tx1"/>
                </a:solidFill>
              </a:defRPr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grpSp>
        <p:nvGrpSpPr>
          <p:cNvPr id="29" name="Gruppieren 28"/>
          <p:cNvGrpSpPr/>
          <p:nvPr userDrawn="1"/>
        </p:nvGrpSpPr>
        <p:grpSpPr bwMode="gray">
          <a:xfrm>
            <a:off x="9910837" y="961447"/>
            <a:ext cx="1631012" cy="578165"/>
            <a:chOff x="3516313" y="3057525"/>
            <a:chExt cx="2068513" cy="736601"/>
          </a:xfrm>
        </p:grpSpPr>
        <p:sp>
          <p:nvSpPr>
            <p:cNvPr id="30" name="Freeform 5"/>
            <p:cNvSpPr>
              <a:spLocks noEditPoints="1"/>
            </p:cNvSpPr>
            <p:nvPr userDrawn="1"/>
          </p:nvSpPr>
          <p:spPr bwMode="gray">
            <a:xfrm>
              <a:off x="3516313" y="3057525"/>
              <a:ext cx="1604963" cy="530225"/>
            </a:xfrm>
            <a:custGeom>
              <a:avLst/>
              <a:gdLst>
                <a:gd name="T0" fmla="*/ 447 w 1678"/>
                <a:gd name="T1" fmla="*/ 452 h 547"/>
                <a:gd name="T2" fmla="*/ 43 w 1678"/>
                <a:gd name="T3" fmla="*/ 475 h 547"/>
                <a:gd name="T4" fmla="*/ 406 w 1678"/>
                <a:gd name="T5" fmla="*/ 547 h 547"/>
                <a:gd name="T6" fmla="*/ 397 w 1678"/>
                <a:gd name="T7" fmla="*/ 312 h 547"/>
                <a:gd name="T8" fmla="*/ 179 w 1678"/>
                <a:gd name="T9" fmla="*/ 312 h 547"/>
                <a:gd name="T10" fmla="*/ 180 w 1678"/>
                <a:gd name="T11" fmla="*/ 221 h 547"/>
                <a:gd name="T12" fmla="*/ 533 w 1678"/>
                <a:gd name="T13" fmla="*/ 149 h 547"/>
                <a:gd name="T14" fmla="*/ 83 w 1678"/>
                <a:gd name="T15" fmla="*/ 351 h 547"/>
                <a:gd name="T16" fmla="*/ 338 w 1678"/>
                <a:gd name="T17" fmla="*/ 384 h 547"/>
                <a:gd name="T18" fmla="*/ 447 w 1678"/>
                <a:gd name="T19" fmla="*/ 452 h 547"/>
                <a:gd name="T20" fmla="*/ 618 w 1678"/>
                <a:gd name="T21" fmla="*/ 0 h 547"/>
                <a:gd name="T22" fmla="*/ 801 w 1678"/>
                <a:gd name="T23" fmla="*/ 220 h 547"/>
                <a:gd name="T24" fmla="*/ 970 w 1678"/>
                <a:gd name="T25" fmla="*/ 220 h 547"/>
                <a:gd name="T26" fmla="*/ 1027 w 1678"/>
                <a:gd name="T27" fmla="*/ 283 h 547"/>
                <a:gd name="T28" fmla="*/ 1017 w 1678"/>
                <a:gd name="T29" fmla="*/ 462 h 547"/>
                <a:gd name="T30" fmla="*/ 749 w 1678"/>
                <a:gd name="T31" fmla="*/ 476 h 547"/>
                <a:gd name="T32" fmla="*/ 692 w 1678"/>
                <a:gd name="T33" fmla="*/ 405 h 547"/>
                <a:gd name="T34" fmla="*/ 618 w 1678"/>
                <a:gd name="T35" fmla="*/ 312 h 547"/>
                <a:gd name="T36" fmla="*/ 618 w 1678"/>
                <a:gd name="T37" fmla="*/ 408 h 547"/>
                <a:gd name="T38" fmla="*/ 618 w 1678"/>
                <a:gd name="T39" fmla="*/ 414 h 547"/>
                <a:gd name="T40" fmla="*/ 749 w 1678"/>
                <a:gd name="T41" fmla="*/ 547 h 547"/>
                <a:gd name="T42" fmla="*/ 1073 w 1678"/>
                <a:gd name="T43" fmla="*/ 506 h 547"/>
                <a:gd name="T44" fmla="*/ 1101 w 1678"/>
                <a:gd name="T45" fmla="*/ 284 h 547"/>
                <a:gd name="T46" fmla="*/ 970 w 1678"/>
                <a:gd name="T47" fmla="*/ 149 h 547"/>
                <a:gd name="T48" fmla="*/ 749 w 1678"/>
                <a:gd name="T49" fmla="*/ 149 h 547"/>
                <a:gd name="T50" fmla="*/ 748 w 1678"/>
                <a:gd name="T51" fmla="*/ 149 h 547"/>
                <a:gd name="T52" fmla="*/ 692 w 1678"/>
                <a:gd name="T53" fmla="*/ 149 h 547"/>
                <a:gd name="T54" fmla="*/ 618 w 1678"/>
                <a:gd name="T55" fmla="*/ 0 h 547"/>
                <a:gd name="T56" fmla="*/ 1678 w 1678"/>
                <a:gd name="T57" fmla="*/ 423 h 547"/>
                <a:gd name="T58" fmla="*/ 1598 w 1678"/>
                <a:gd name="T59" fmla="*/ 456 h 547"/>
                <a:gd name="T60" fmla="*/ 1327 w 1678"/>
                <a:gd name="T61" fmla="*/ 476 h 547"/>
                <a:gd name="T62" fmla="*/ 1270 w 1678"/>
                <a:gd name="T63" fmla="*/ 413 h 547"/>
                <a:gd name="T64" fmla="*/ 1279 w 1678"/>
                <a:gd name="T65" fmla="*/ 235 h 547"/>
                <a:gd name="T66" fmla="*/ 1548 w 1678"/>
                <a:gd name="T67" fmla="*/ 220 h 547"/>
                <a:gd name="T68" fmla="*/ 1604 w 1678"/>
                <a:gd name="T69" fmla="*/ 272 h 547"/>
                <a:gd name="T70" fmla="*/ 1650 w 1678"/>
                <a:gd name="T71" fmla="*/ 191 h 547"/>
                <a:gd name="T72" fmla="*/ 1327 w 1678"/>
                <a:gd name="T73" fmla="*/ 149 h 547"/>
                <a:gd name="T74" fmla="*/ 1195 w 1678"/>
                <a:gd name="T75" fmla="*/ 284 h 547"/>
                <a:gd name="T76" fmla="*/ 1224 w 1678"/>
                <a:gd name="T77" fmla="*/ 506 h 547"/>
                <a:gd name="T78" fmla="*/ 1548 w 1678"/>
                <a:gd name="T79" fmla="*/ 547 h 547"/>
                <a:gd name="T80" fmla="*/ 1678 w 1678"/>
                <a:gd name="T81" fmla="*/ 423 h 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678" h="547">
                  <a:moveTo>
                    <a:pt x="447" y="452"/>
                  </a:moveTo>
                  <a:lnTo>
                    <a:pt x="447" y="452"/>
                  </a:lnTo>
                  <a:cubicBezTo>
                    <a:pt x="436" y="470"/>
                    <a:pt x="416" y="475"/>
                    <a:pt x="396" y="475"/>
                  </a:cubicBezTo>
                  <a:lnTo>
                    <a:pt x="43" y="475"/>
                  </a:lnTo>
                  <a:lnTo>
                    <a:pt x="43" y="547"/>
                  </a:lnTo>
                  <a:lnTo>
                    <a:pt x="406" y="547"/>
                  </a:lnTo>
                  <a:cubicBezTo>
                    <a:pt x="521" y="547"/>
                    <a:pt x="577" y="419"/>
                    <a:pt x="493" y="345"/>
                  </a:cubicBezTo>
                  <a:cubicBezTo>
                    <a:pt x="466" y="321"/>
                    <a:pt x="432" y="312"/>
                    <a:pt x="397" y="312"/>
                  </a:cubicBezTo>
                  <a:lnTo>
                    <a:pt x="286" y="312"/>
                  </a:lnTo>
                  <a:lnTo>
                    <a:pt x="179" y="312"/>
                  </a:lnTo>
                  <a:cubicBezTo>
                    <a:pt x="141" y="312"/>
                    <a:pt x="108" y="281"/>
                    <a:pt x="130" y="244"/>
                  </a:cubicBezTo>
                  <a:cubicBezTo>
                    <a:pt x="140" y="226"/>
                    <a:pt x="161" y="221"/>
                    <a:pt x="180" y="221"/>
                  </a:cubicBezTo>
                  <a:lnTo>
                    <a:pt x="533" y="221"/>
                  </a:lnTo>
                  <a:lnTo>
                    <a:pt x="533" y="149"/>
                  </a:lnTo>
                  <a:lnTo>
                    <a:pt x="170" y="149"/>
                  </a:lnTo>
                  <a:cubicBezTo>
                    <a:pt x="55" y="149"/>
                    <a:pt x="0" y="277"/>
                    <a:pt x="83" y="351"/>
                  </a:cubicBezTo>
                  <a:cubicBezTo>
                    <a:pt x="110" y="375"/>
                    <a:pt x="144" y="384"/>
                    <a:pt x="179" y="384"/>
                  </a:cubicBezTo>
                  <a:lnTo>
                    <a:pt x="338" y="384"/>
                  </a:lnTo>
                  <a:lnTo>
                    <a:pt x="397" y="384"/>
                  </a:lnTo>
                  <a:cubicBezTo>
                    <a:pt x="435" y="384"/>
                    <a:pt x="468" y="415"/>
                    <a:pt x="447" y="452"/>
                  </a:cubicBezTo>
                  <a:close/>
                  <a:moveTo>
                    <a:pt x="618" y="0"/>
                  </a:moveTo>
                  <a:lnTo>
                    <a:pt x="618" y="0"/>
                  </a:lnTo>
                  <a:lnTo>
                    <a:pt x="618" y="220"/>
                  </a:lnTo>
                  <a:lnTo>
                    <a:pt x="801" y="220"/>
                  </a:lnTo>
                  <a:lnTo>
                    <a:pt x="801" y="220"/>
                  </a:lnTo>
                  <a:lnTo>
                    <a:pt x="970" y="220"/>
                  </a:lnTo>
                  <a:cubicBezTo>
                    <a:pt x="986" y="220"/>
                    <a:pt x="1007" y="221"/>
                    <a:pt x="1017" y="235"/>
                  </a:cubicBezTo>
                  <a:cubicBezTo>
                    <a:pt x="1027" y="246"/>
                    <a:pt x="1027" y="268"/>
                    <a:pt x="1027" y="283"/>
                  </a:cubicBezTo>
                  <a:lnTo>
                    <a:pt x="1027" y="413"/>
                  </a:lnTo>
                  <a:cubicBezTo>
                    <a:pt x="1027" y="428"/>
                    <a:pt x="1027" y="451"/>
                    <a:pt x="1017" y="462"/>
                  </a:cubicBezTo>
                  <a:cubicBezTo>
                    <a:pt x="1007" y="475"/>
                    <a:pt x="985" y="476"/>
                    <a:pt x="970" y="476"/>
                  </a:cubicBezTo>
                  <a:lnTo>
                    <a:pt x="749" y="476"/>
                  </a:lnTo>
                  <a:cubicBezTo>
                    <a:pt x="731" y="476"/>
                    <a:pt x="709" y="473"/>
                    <a:pt x="699" y="456"/>
                  </a:cubicBezTo>
                  <a:cubicBezTo>
                    <a:pt x="692" y="444"/>
                    <a:pt x="692" y="418"/>
                    <a:pt x="692" y="405"/>
                  </a:cubicBezTo>
                  <a:cubicBezTo>
                    <a:pt x="692" y="405"/>
                    <a:pt x="692" y="316"/>
                    <a:pt x="692" y="312"/>
                  </a:cubicBezTo>
                  <a:lnTo>
                    <a:pt x="618" y="312"/>
                  </a:lnTo>
                  <a:lnTo>
                    <a:pt x="618" y="405"/>
                  </a:lnTo>
                  <a:lnTo>
                    <a:pt x="618" y="408"/>
                  </a:lnTo>
                  <a:lnTo>
                    <a:pt x="618" y="410"/>
                  </a:lnTo>
                  <a:lnTo>
                    <a:pt x="618" y="414"/>
                  </a:lnTo>
                  <a:cubicBezTo>
                    <a:pt x="619" y="447"/>
                    <a:pt x="626" y="480"/>
                    <a:pt x="647" y="506"/>
                  </a:cubicBezTo>
                  <a:cubicBezTo>
                    <a:pt x="672" y="538"/>
                    <a:pt x="710" y="547"/>
                    <a:pt x="749" y="547"/>
                  </a:cubicBezTo>
                  <a:lnTo>
                    <a:pt x="970" y="547"/>
                  </a:lnTo>
                  <a:cubicBezTo>
                    <a:pt x="1009" y="547"/>
                    <a:pt x="1047" y="538"/>
                    <a:pt x="1073" y="506"/>
                  </a:cubicBezTo>
                  <a:cubicBezTo>
                    <a:pt x="1094" y="480"/>
                    <a:pt x="1101" y="447"/>
                    <a:pt x="1101" y="413"/>
                  </a:cubicBezTo>
                  <a:lnTo>
                    <a:pt x="1101" y="284"/>
                  </a:lnTo>
                  <a:cubicBezTo>
                    <a:pt x="1101" y="250"/>
                    <a:pt x="1094" y="217"/>
                    <a:pt x="1073" y="190"/>
                  </a:cubicBezTo>
                  <a:cubicBezTo>
                    <a:pt x="1047" y="159"/>
                    <a:pt x="1009" y="149"/>
                    <a:pt x="970" y="149"/>
                  </a:cubicBezTo>
                  <a:lnTo>
                    <a:pt x="793" y="149"/>
                  </a:lnTo>
                  <a:lnTo>
                    <a:pt x="749" y="149"/>
                  </a:lnTo>
                  <a:lnTo>
                    <a:pt x="749" y="149"/>
                  </a:lnTo>
                  <a:lnTo>
                    <a:pt x="748" y="149"/>
                  </a:lnTo>
                  <a:lnTo>
                    <a:pt x="748" y="149"/>
                  </a:lnTo>
                  <a:lnTo>
                    <a:pt x="692" y="149"/>
                  </a:lnTo>
                  <a:lnTo>
                    <a:pt x="692" y="0"/>
                  </a:lnTo>
                  <a:lnTo>
                    <a:pt x="618" y="0"/>
                  </a:lnTo>
                  <a:close/>
                  <a:moveTo>
                    <a:pt x="1678" y="423"/>
                  </a:moveTo>
                  <a:lnTo>
                    <a:pt x="1678" y="423"/>
                  </a:lnTo>
                  <a:lnTo>
                    <a:pt x="1604" y="423"/>
                  </a:lnTo>
                  <a:cubicBezTo>
                    <a:pt x="1604" y="435"/>
                    <a:pt x="1602" y="449"/>
                    <a:pt x="1598" y="456"/>
                  </a:cubicBezTo>
                  <a:cubicBezTo>
                    <a:pt x="1588" y="473"/>
                    <a:pt x="1565" y="476"/>
                    <a:pt x="1548" y="476"/>
                  </a:cubicBezTo>
                  <a:lnTo>
                    <a:pt x="1327" y="476"/>
                  </a:lnTo>
                  <a:cubicBezTo>
                    <a:pt x="1312" y="476"/>
                    <a:pt x="1290" y="475"/>
                    <a:pt x="1280" y="462"/>
                  </a:cubicBezTo>
                  <a:cubicBezTo>
                    <a:pt x="1270" y="451"/>
                    <a:pt x="1270" y="428"/>
                    <a:pt x="1270" y="413"/>
                  </a:cubicBezTo>
                  <a:lnTo>
                    <a:pt x="1270" y="283"/>
                  </a:lnTo>
                  <a:cubicBezTo>
                    <a:pt x="1270" y="268"/>
                    <a:pt x="1270" y="246"/>
                    <a:pt x="1279" y="235"/>
                  </a:cubicBezTo>
                  <a:cubicBezTo>
                    <a:pt x="1290" y="221"/>
                    <a:pt x="1311" y="220"/>
                    <a:pt x="1327" y="220"/>
                  </a:cubicBezTo>
                  <a:lnTo>
                    <a:pt x="1548" y="220"/>
                  </a:lnTo>
                  <a:cubicBezTo>
                    <a:pt x="1566" y="220"/>
                    <a:pt x="1589" y="223"/>
                    <a:pt x="1598" y="240"/>
                  </a:cubicBezTo>
                  <a:cubicBezTo>
                    <a:pt x="1602" y="248"/>
                    <a:pt x="1604" y="261"/>
                    <a:pt x="1604" y="272"/>
                  </a:cubicBezTo>
                  <a:lnTo>
                    <a:pt x="1678" y="272"/>
                  </a:lnTo>
                  <a:cubicBezTo>
                    <a:pt x="1676" y="243"/>
                    <a:pt x="1668" y="214"/>
                    <a:pt x="1650" y="191"/>
                  </a:cubicBezTo>
                  <a:cubicBezTo>
                    <a:pt x="1625" y="159"/>
                    <a:pt x="1587" y="149"/>
                    <a:pt x="1548" y="149"/>
                  </a:cubicBezTo>
                  <a:lnTo>
                    <a:pt x="1327" y="149"/>
                  </a:lnTo>
                  <a:cubicBezTo>
                    <a:pt x="1287" y="149"/>
                    <a:pt x="1250" y="159"/>
                    <a:pt x="1224" y="190"/>
                  </a:cubicBezTo>
                  <a:cubicBezTo>
                    <a:pt x="1203" y="217"/>
                    <a:pt x="1195" y="250"/>
                    <a:pt x="1195" y="284"/>
                  </a:cubicBezTo>
                  <a:lnTo>
                    <a:pt x="1195" y="413"/>
                  </a:lnTo>
                  <a:cubicBezTo>
                    <a:pt x="1195" y="447"/>
                    <a:pt x="1203" y="480"/>
                    <a:pt x="1224" y="506"/>
                  </a:cubicBezTo>
                  <a:cubicBezTo>
                    <a:pt x="1250" y="538"/>
                    <a:pt x="1288" y="547"/>
                    <a:pt x="1327" y="547"/>
                  </a:cubicBezTo>
                  <a:lnTo>
                    <a:pt x="1548" y="547"/>
                  </a:lnTo>
                  <a:cubicBezTo>
                    <a:pt x="1587" y="547"/>
                    <a:pt x="1625" y="538"/>
                    <a:pt x="1650" y="506"/>
                  </a:cubicBezTo>
                  <a:cubicBezTo>
                    <a:pt x="1668" y="482"/>
                    <a:pt x="1676" y="453"/>
                    <a:pt x="1678" y="423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31" name="Freeform 6"/>
            <p:cNvSpPr>
              <a:spLocks noEditPoints="1"/>
            </p:cNvSpPr>
            <p:nvPr userDrawn="1"/>
          </p:nvSpPr>
          <p:spPr bwMode="gray">
            <a:xfrm>
              <a:off x="5184776" y="3060700"/>
              <a:ext cx="400050" cy="403225"/>
            </a:xfrm>
            <a:custGeom>
              <a:avLst/>
              <a:gdLst>
                <a:gd name="T0" fmla="*/ 271 w 418"/>
                <a:gd name="T1" fmla="*/ 269 h 417"/>
                <a:gd name="T2" fmla="*/ 271 w 418"/>
                <a:gd name="T3" fmla="*/ 269 h 417"/>
                <a:gd name="T4" fmla="*/ 418 w 418"/>
                <a:gd name="T5" fmla="*/ 269 h 417"/>
                <a:gd name="T6" fmla="*/ 271 w 418"/>
                <a:gd name="T7" fmla="*/ 417 h 417"/>
                <a:gd name="T8" fmla="*/ 271 w 418"/>
                <a:gd name="T9" fmla="*/ 269 h 417"/>
                <a:gd name="T10" fmla="*/ 148 w 418"/>
                <a:gd name="T11" fmla="*/ 146 h 417"/>
                <a:gd name="T12" fmla="*/ 148 w 418"/>
                <a:gd name="T13" fmla="*/ 146 h 417"/>
                <a:gd name="T14" fmla="*/ 0 w 418"/>
                <a:gd name="T15" fmla="*/ 146 h 417"/>
                <a:gd name="T16" fmla="*/ 148 w 418"/>
                <a:gd name="T17" fmla="*/ 0 h 417"/>
                <a:gd name="T18" fmla="*/ 148 w 418"/>
                <a:gd name="T19" fmla="*/ 146 h 417"/>
                <a:gd name="T20" fmla="*/ 271 w 418"/>
                <a:gd name="T21" fmla="*/ 146 h 417"/>
                <a:gd name="T22" fmla="*/ 271 w 418"/>
                <a:gd name="T23" fmla="*/ 146 h 417"/>
                <a:gd name="T24" fmla="*/ 418 w 418"/>
                <a:gd name="T25" fmla="*/ 146 h 417"/>
                <a:gd name="T26" fmla="*/ 271 w 418"/>
                <a:gd name="T27" fmla="*/ 0 h 417"/>
                <a:gd name="T28" fmla="*/ 271 w 418"/>
                <a:gd name="T29" fmla="*/ 146 h 417"/>
                <a:gd name="T30" fmla="*/ 148 w 418"/>
                <a:gd name="T31" fmla="*/ 269 h 417"/>
                <a:gd name="T32" fmla="*/ 148 w 418"/>
                <a:gd name="T33" fmla="*/ 269 h 417"/>
                <a:gd name="T34" fmla="*/ 0 w 418"/>
                <a:gd name="T35" fmla="*/ 269 h 417"/>
                <a:gd name="T36" fmla="*/ 148 w 418"/>
                <a:gd name="T37" fmla="*/ 417 h 417"/>
                <a:gd name="T38" fmla="*/ 148 w 418"/>
                <a:gd name="T39" fmla="*/ 269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18" h="417">
                  <a:moveTo>
                    <a:pt x="271" y="269"/>
                  </a:moveTo>
                  <a:lnTo>
                    <a:pt x="271" y="269"/>
                  </a:lnTo>
                  <a:lnTo>
                    <a:pt x="418" y="269"/>
                  </a:lnTo>
                  <a:lnTo>
                    <a:pt x="271" y="417"/>
                  </a:lnTo>
                  <a:lnTo>
                    <a:pt x="271" y="269"/>
                  </a:lnTo>
                  <a:close/>
                  <a:moveTo>
                    <a:pt x="148" y="146"/>
                  </a:moveTo>
                  <a:lnTo>
                    <a:pt x="148" y="146"/>
                  </a:lnTo>
                  <a:lnTo>
                    <a:pt x="0" y="146"/>
                  </a:lnTo>
                  <a:lnTo>
                    <a:pt x="148" y="0"/>
                  </a:lnTo>
                  <a:lnTo>
                    <a:pt x="148" y="146"/>
                  </a:lnTo>
                  <a:close/>
                  <a:moveTo>
                    <a:pt x="271" y="146"/>
                  </a:moveTo>
                  <a:lnTo>
                    <a:pt x="271" y="146"/>
                  </a:lnTo>
                  <a:lnTo>
                    <a:pt x="418" y="146"/>
                  </a:lnTo>
                  <a:lnTo>
                    <a:pt x="271" y="0"/>
                  </a:lnTo>
                  <a:lnTo>
                    <a:pt x="271" y="146"/>
                  </a:lnTo>
                  <a:close/>
                  <a:moveTo>
                    <a:pt x="148" y="269"/>
                  </a:moveTo>
                  <a:lnTo>
                    <a:pt x="148" y="269"/>
                  </a:lnTo>
                  <a:lnTo>
                    <a:pt x="0" y="269"/>
                  </a:lnTo>
                  <a:lnTo>
                    <a:pt x="148" y="417"/>
                  </a:lnTo>
                  <a:lnTo>
                    <a:pt x="148" y="269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32" name="Freeform 7"/>
            <p:cNvSpPr>
              <a:spLocks/>
            </p:cNvSpPr>
            <p:nvPr userDrawn="1"/>
          </p:nvSpPr>
          <p:spPr bwMode="gray">
            <a:xfrm>
              <a:off x="3556001" y="3671888"/>
              <a:ext cx="73025" cy="120650"/>
            </a:xfrm>
            <a:custGeom>
              <a:avLst/>
              <a:gdLst>
                <a:gd name="T0" fmla="*/ 17 w 77"/>
                <a:gd name="T1" fmla="*/ 32 h 126"/>
                <a:gd name="T2" fmla="*/ 17 w 77"/>
                <a:gd name="T3" fmla="*/ 32 h 126"/>
                <a:gd name="T4" fmla="*/ 43 w 77"/>
                <a:gd name="T5" fmla="*/ 55 h 126"/>
                <a:gd name="T6" fmla="*/ 77 w 77"/>
                <a:gd name="T7" fmla="*/ 91 h 126"/>
                <a:gd name="T8" fmla="*/ 33 w 77"/>
                <a:gd name="T9" fmla="*/ 126 h 126"/>
                <a:gd name="T10" fmla="*/ 0 w 77"/>
                <a:gd name="T11" fmla="*/ 123 h 126"/>
                <a:gd name="T12" fmla="*/ 2 w 77"/>
                <a:gd name="T13" fmla="*/ 109 h 126"/>
                <a:gd name="T14" fmla="*/ 32 w 77"/>
                <a:gd name="T15" fmla="*/ 112 h 126"/>
                <a:gd name="T16" fmla="*/ 59 w 77"/>
                <a:gd name="T17" fmla="*/ 92 h 126"/>
                <a:gd name="T18" fmla="*/ 34 w 77"/>
                <a:gd name="T19" fmla="*/ 69 h 126"/>
                <a:gd name="T20" fmla="*/ 0 w 77"/>
                <a:gd name="T21" fmla="*/ 34 h 126"/>
                <a:gd name="T22" fmla="*/ 42 w 77"/>
                <a:gd name="T23" fmla="*/ 0 h 126"/>
                <a:gd name="T24" fmla="*/ 74 w 77"/>
                <a:gd name="T25" fmla="*/ 3 h 126"/>
                <a:gd name="T26" fmla="*/ 73 w 77"/>
                <a:gd name="T27" fmla="*/ 17 h 126"/>
                <a:gd name="T28" fmla="*/ 47 w 77"/>
                <a:gd name="T29" fmla="*/ 15 h 126"/>
                <a:gd name="T30" fmla="*/ 17 w 77"/>
                <a:gd name="T31" fmla="*/ 32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7" h="126">
                  <a:moveTo>
                    <a:pt x="17" y="32"/>
                  </a:moveTo>
                  <a:lnTo>
                    <a:pt x="17" y="32"/>
                  </a:lnTo>
                  <a:cubicBezTo>
                    <a:pt x="17" y="47"/>
                    <a:pt x="25" y="50"/>
                    <a:pt x="43" y="55"/>
                  </a:cubicBezTo>
                  <a:cubicBezTo>
                    <a:pt x="64" y="61"/>
                    <a:pt x="77" y="69"/>
                    <a:pt x="77" y="91"/>
                  </a:cubicBezTo>
                  <a:cubicBezTo>
                    <a:pt x="77" y="117"/>
                    <a:pt x="61" y="126"/>
                    <a:pt x="33" y="126"/>
                  </a:cubicBezTo>
                  <a:cubicBezTo>
                    <a:pt x="20" y="126"/>
                    <a:pt x="10" y="125"/>
                    <a:pt x="0" y="123"/>
                  </a:cubicBezTo>
                  <a:lnTo>
                    <a:pt x="2" y="109"/>
                  </a:lnTo>
                  <a:cubicBezTo>
                    <a:pt x="11" y="111"/>
                    <a:pt x="23" y="112"/>
                    <a:pt x="32" y="112"/>
                  </a:cubicBezTo>
                  <a:cubicBezTo>
                    <a:pt x="48" y="112"/>
                    <a:pt x="59" y="108"/>
                    <a:pt x="59" y="92"/>
                  </a:cubicBezTo>
                  <a:cubicBezTo>
                    <a:pt x="59" y="77"/>
                    <a:pt x="48" y="74"/>
                    <a:pt x="34" y="69"/>
                  </a:cubicBezTo>
                  <a:cubicBezTo>
                    <a:pt x="12" y="63"/>
                    <a:pt x="0" y="57"/>
                    <a:pt x="0" y="34"/>
                  </a:cubicBezTo>
                  <a:cubicBezTo>
                    <a:pt x="0" y="9"/>
                    <a:pt x="15" y="0"/>
                    <a:pt x="42" y="0"/>
                  </a:cubicBezTo>
                  <a:cubicBezTo>
                    <a:pt x="53" y="0"/>
                    <a:pt x="65" y="2"/>
                    <a:pt x="74" y="3"/>
                  </a:cubicBezTo>
                  <a:lnTo>
                    <a:pt x="73" y="17"/>
                  </a:lnTo>
                  <a:cubicBezTo>
                    <a:pt x="65" y="16"/>
                    <a:pt x="56" y="15"/>
                    <a:pt x="47" y="15"/>
                  </a:cubicBezTo>
                  <a:cubicBezTo>
                    <a:pt x="33" y="15"/>
                    <a:pt x="17" y="16"/>
                    <a:pt x="17" y="32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33" name="Freeform 8"/>
            <p:cNvSpPr>
              <a:spLocks noEditPoints="1"/>
            </p:cNvSpPr>
            <p:nvPr userDrawn="1"/>
          </p:nvSpPr>
          <p:spPr bwMode="gray">
            <a:xfrm>
              <a:off x="3646488" y="3671888"/>
              <a:ext cx="101600" cy="120650"/>
            </a:xfrm>
            <a:custGeom>
              <a:avLst/>
              <a:gdLst>
                <a:gd name="T0" fmla="*/ 0 w 107"/>
                <a:gd name="T1" fmla="*/ 125 h 125"/>
                <a:gd name="T2" fmla="*/ 0 w 107"/>
                <a:gd name="T3" fmla="*/ 125 h 125"/>
                <a:gd name="T4" fmla="*/ 40 w 107"/>
                <a:gd name="T5" fmla="*/ 12 h 125"/>
                <a:gd name="T6" fmla="*/ 54 w 107"/>
                <a:gd name="T7" fmla="*/ 0 h 125"/>
                <a:gd name="T8" fmla="*/ 68 w 107"/>
                <a:gd name="T9" fmla="*/ 12 h 125"/>
                <a:gd name="T10" fmla="*/ 107 w 107"/>
                <a:gd name="T11" fmla="*/ 125 h 125"/>
                <a:gd name="T12" fmla="*/ 89 w 107"/>
                <a:gd name="T13" fmla="*/ 125 h 125"/>
                <a:gd name="T14" fmla="*/ 78 w 107"/>
                <a:gd name="T15" fmla="*/ 91 h 125"/>
                <a:gd name="T16" fmla="*/ 29 w 107"/>
                <a:gd name="T17" fmla="*/ 91 h 125"/>
                <a:gd name="T18" fmla="*/ 17 w 107"/>
                <a:gd name="T19" fmla="*/ 125 h 125"/>
                <a:gd name="T20" fmla="*/ 0 w 107"/>
                <a:gd name="T21" fmla="*/ 125 h 125"/>
                <a:gd name="T22" fmla="*/ 73 w 107"/>
                <a:gd name="T23" fmla="*/ 78 h 125"/>
                <a:gd name="T24" fmla="*/ 73 w 107"/>
                <a:gd name="T25" fmla="*/ 78 h 125"/>
                <a:gd name="T26" fmla="*/ 53 w 107"/>
                <a:gd name="T27" fmla="*/ 18 h 125"/>
                <a:gd name="T28" fmla="*/ 33 w 107"/>
                <a:gd name="T29" fmla="*/ 78 h 125"/>
                <a:gd name="T30" fmla="*/ 73 w 107"/>
                <a:gd name="T31" fmla="*/ 78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7" h="125">
                  <a:moveTo>
                    <a:pt x="0" y="125"/>
                  </a:moveTo>
                  <a:lnTo>
                    <a:pt x="0" y="125"/>
                  </a:lnTo>
                  <a:lnTo>
                    <a:pt x="40" y="12"/>
                  </a:lnTo>
                  <a:cubicBezTo>
                    <a:pt x="42" y="4"/>
                    <a:pt x="47" y="0"/>
                    <a:pt x="54" y="0"/>
                  </a:cubicBezTo>
                  <a:cubicBezTo>
                    <a:pt x="60" y="0"/>
                    <a:pt x="65" y="4"/>
                    <a:pt x="68" y="12"/>
                  </a:cubicBezTo>
                  <a:lnTo>
                    <a:pt x="107" y="125"/>
                  </a:lnTo>
                  <a:lnTo>
                    <a:pt x="89" y="125"/>
                  </a:lnTo>
                  <a:lnTo>
                    <a:pt x="78" y="91"/>
                  </a:lnTo>
                  <a:lnTo>
                    <a:pt x="29" y="91"/>
                  </a:lnTo>
                  <a:lnTo>
                    <a:pt x="17" y="125"/>
                  </a:lnTo>
                  <a:lnTo>
                    <a:pt x="0" y="125"/>
                  </a:lnTo>
                  <a:close/>
                  <a:moveTo>
                    <a:pt x="73" y="78"/>
                  </a:moveTo>
                  <a:lnTo>
                    <a:pt x="73" y="78"/>
                  </a:lnTo>
                  <a:lnTo>
                    <a:pt x="53" y="18"/>
                  </a:lnTo>
                  <a:lnTo>
                    <a:pt x="33" y="78"/>
                  </a:lnTo>
                  <a:lnTo>
                    <a:pt x="73" y="78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34" name="Freeform 9"/>
            <p:cNvSpPr>
              <a:spLocks/>
            </p:cNvSpPr>
            <p:nvPr userDrawn="1"/>
          </p:nvSpPr>
          <p:spPr bwMode="gray">
            <a:xfrm>
              <a:off x="3771901" y="3673475"/>
              <a:ext cx="15875" cy="119063"/>
            </a:xfrm>
            <a:custGeom>
              <a:avLst/>
              <a:gdLst>
                <a:gd name="T0" fmla="*/ 0 w 17"/>
                <a:gd name="T1" fmla="*/ 0 h 123"/>
                <a:gd name="T2" fmla="*/ 0 w 17"/>
                <a:gd name="T3" fmla="*/ 0 h 123"/>
                <a:gd name="T4" fmla="*/ 17 w 17"/>
                <a:gd name="T5" fmla="*/ 0 h 123"/>
                <a:gd name="T6" fmla="*/ 17 w 17"/>
                <a:gd name="T7" fmla="*/ 123 h 123"/>
                <a:gd name="T8" fmla="*/ 0 w 17"/>
                <a:gd name="T9" fmla="*/ 123 h 123"/>
                <a:gd name="T10" fmla="*/ 0 w 17"/>
                <a:gd name="T11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" h="123">
                  <a:moveTo>
                    <a:pt x="0" y="0"/>
                  </a:moveTo>
                  <a:lnTo>
                    <a:pt x="0" y="0"/>
                  </a:lnTo>
                  <a:lnTo>
                    <a:pt x="17" y="0"/>
                  </a:lnTo>
                  <a:lnTo>
                    <a:pt x="17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35" name="Freeform 10"/>
            <p:cNvSpPr>
              <a:spLocks noEditPoints="1"/>
            </p:cNvSpPr>
            <p:nvPr userDrawn="1"/>
          </p:nvSpPr>
          <p:spPr bwMode="gray">
            <a:xfrm>
              <a:off x="3811588" y="3671888"/>
              <a:ext cx="103188" cy="120650"/>
            </a:xfrm>
            <a:custGeom>
              <a:avLst/>
              <a:gdLst>
                <a:gd name="T0" fmla="*/ 0 w 108"/>
                <a:gd name="T1" fmla="*/ 125 h 125"/>
                <a:gd name="T2" fmla="*/ 0 w 108"/>
                <a:gd name="T3" fmla="*/ 125 h 125"/>
                <a:gd name="T4" fmla="*/ 40 w 108"/>
                <a:gd name="T5" fmla="*/ 12 h 125"/>
                <a:gd name="T6" fmla="*/ 54 w 108"/>
                <a:gd name="T7" fmla="*/ 0 h 125"/>
                <a:gd name="T8" fmla="*/ 69 w 108"/>
                <a:gd name="T9" fmla="*/ 12 h 125"/>
                <a:gd name="T10" fmla="*/ 108 w 108"/>
                <a:gd name="T11" fmla="*/ 125 h 125"/>
                <a:gd name="T12" fmla="*/ 90 w 108"/>
                <a:gd name="T13" fmla="*/ 125 h 125"/>
                <a:gd name="T14" fmla="*/ 78 w 108"/>
                <a:gd name="T15" fmla="*/ 91 h 125"/>
                <a:gd name="T16" fmla="*/ 29 w 108"/>
                <a:gd name="T17" fmla="*/ 91 h 125"/>
                <a:gd name="T18" fmla="*/ 18 w 108"/>
                <a:gd name="T19" fmla="*/ 125 h 125"/>
                <a:gd name="T20" fmla="*/ 0 w 108"/>
                <a:gd name="T21" fmla="*/ 125 h 125"/>
                <a:gd name="T22" fmla="*/ 74 w 108"/>
                <a:gd name="T23" fmla="*/ 78 h 125"/>
                <a:gd name="T24" fmla="*/ 74 w 108"/>
                <a:gd name="T25" fmla="*/ 78 h 125"/>
                <a:gd name="T26" fmla="*/ 54 w 108"/>
                <a:gd name="T27" fmla="*/ 18 h 125"/>
                <a:gd name="T28" fmla="*/ 34 w 108"/>
                <a:gd name="T29" fmla="*/ 78 h 125"/>
                <a:gd name="T30" fmla="*/ 74 w 108"/>
                <a:gd name="T31" fmla="*/ 78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8" h="125">
                  <a:moveTo>
                    <a:pt x="0" y="125"/>
                  </a:moveTo>
                  <a:lnTo>
                    <a:pt x="0" y="125"/>
                  </a:lnTo>
                  <a:lnTo>
                    <a:pt x="40" y="12"/>
                  </a:lnTo>
                  <a:cubicBezTo>
                    <a:pt x="43" y="4"/>
                    <a:pt x="48" y="0"/>
                    <a:pt x="54" y="0"/>
                  </a:cubicBezTo>
                  <a:cubicBezTo>
                    <a:pt x="61" y="0"/>
                    <a:pt x="66" y="4"/>
                    <a:pt x="69" y="12"/>
                  </a:cubicBezTo>
                  <a:lnTo>
                    <a:pt x="108" y="125"/>
                  </a:lnTo>
                  <a:lnTo>
                    <a:pt x="90" y="125"/>
                  </a:lnTo>
                  <a:lnTo>
                    <a:pt x="78" y="91"/>
                  </a:lnTo>
                  <a:lnTo>
                    <a:pt x="29" y="91"/>
                  </a:lnTo>
                  <a:lnTo>
                    <a:pt x="18" y="125"/>
                  </a:lnTo>
                  <a:lnTo>
                    <a:pt x="0" y="125"/>
                  </a:lnTo>
                  <a:close/>
                  <a:moveTo>
                    <a:pt x="74" y="78"/>
                  </a:moveTo>
                  <a:lnTo>
                    <a:pt x="74" y="78"/>
                  </a:lnTo>
                  <a:lnTo>
                    <a:pt x="54" y="18"/>
                  </a:lnTo>
                  <a:lnTo>
                    <a:pt x="34" y="78"/>
                  </a:lnTo>
                  <a:lnTo>
                    <a:pt x="74" y="78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36" name="Freeform 11"/>
            <p:cNvSpPr>
              <a:spLocks noEditPoints="1"/>
            </p:cNvSpPr>
            <p:nvPr userDrawn="1"/>
          </p:nvSpPr>
          <p:spPr bwMode="gray">
            <a:xfrm>
              <a:off x="3981451" y="3671888"/>
              <a:ext cx="84138" cy="120650"/>
            </a:xfrm>
            <a:custGeom>
              <a:avLst/>
              <a:gdLst>
                <a:gd name="T0" fmla="*/ 86 w 88"/>
                <a:gd name="T1" fmla="*/ 32 h 126"/>
                <a:gd name="T2" fmla="*/ 86 w 88"/>
                <a:gd name="T3" fmla="*/ 32 h 126"/>
                <a:gd name="T4" fmla="*/ 68 w 88"/>
                <a:gd name="T5" fmla="*/ 62 h 126"/>
                <a:gd name="T6" fmla="*/ 88 w 88"/>
                <a:gd name="T7" fmla="*/ 94 h 126"/>
                <a:gd name="T8" fmla="*/ 40 w 88"/>
                <a:gd name="T9" fmla="*/ 126 h 126"/>
                <a:gd name="T10" fmla="*/ 0 w 88"/>
                <a:gd name="T11" fmla="*/ 123 h 126"/>
                <a:gd name="T12" fmla="*/ 0 w 88"/>
                <a:gd name="T13" fmla="*/ 3 h 126"/>
                <a:gd name="T14" fmla="*/ 38 w 88"/>
                <a:gd name="T15" fmla="*/ 0 h 126"/>
                <a:gd name="T16" fmla="*/ 86 w 88"/>
                <a:gd name="T17" fmla="*/ 32 h 126"/>
                <a:gd name="T18" fmla="*/ 39 w 88"/>
                <a:gd name="T19" fmla="*/ 56 h 126"/>
                <a:gd name="T20" fmla="*/ 39 w 88"/>
                <a:gd name="T21" fmla="*/ 56 h 126"/>
                <a:gd name="T22" fmla="*/ 69 w 88"/>
                <a:gd name="T23" fmla="*/ 34 h 126"/>
                <a:gd name="T24" fmla="*/ 38 w 88"/>
                <a:gd name="T25" fmla="*/ 14 h 126"/>
                <a:gd name="T26" fmla="*/ 17 w 88"/>
                <a:gd name="T27" fmla="*/ 15 h 126"/>
                <a:gd name="T28" fmla="*/ 17 w 88"/>
                <a:gd name="T29" fmla="*/ 56 h 126"/>
                <a:gd name="T30" fmla="*/ 39 w 88"/>
                <a:gd name="T31" fmla="*/ 56 h 126"/>
                <a:gd name="T32" fmla="*/ 17 w 88"/>
                <a:gd name="T33" fmla="*/ 68 h 126"/>
                <a:gd name="T34" fmla="*/ 17 w 88"/>
                <a:gd name="T35" fmla="*/ 68 h 126"/>
                <a:gd name="T36" fmla="*/ 17 w 88"/>
                <a:gd name="T37" fmla="*/ 111 h 126"/>
                <a:gd name="T38" fmla="*/ 39 w 88"/>
                <a:gd name="T39" fmla="*/ 113 h 126"/>
                <a:gd name="T40" fmla="*/ 71 w 88"/>
                <a:gd name="T41" fmla="*/ 91 h 126"/>
                <a:gd name="T42" fmla="*/ 39 w 88"/>
                <a:gd name="T43" fmla="*/ 68 h 126"/>
                <a:gd name="T44" fmla="*/ 17 w 88"/>
                <a:gd name="T45" fmla="*/ 68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8" h="126">
                  <a:moveTo>
                    <a:pt x="86" y="32"/>
                  </a:moveTo>
                  <a:lnTo>
                    <a:pt x="86" y="32"/>
                  </a:lnTo>
                  <a:cubicBezTo>
                    <a:pt x="86" y="46"/>
                    <a:pt x="80" y="57"/>
                    <a:pt x="68" y="62"/>
                  </a:cubicBezTo>
                  <a:cubicBezTo>
                    <a:pt x="79" y="66"/>
                    <a:pt x="88" y="74"/>
                    <a:pt x="88" y="94"/>
                  </a:cubicBezTo>
                  <a:cubicBezTo>
                    <a:pt x="88" y="121"/>
                    <a:pt x="66" y="126"/>
                    <a:pt x="40" y="126"/>
                  </a:cubicBezTo>
                  <a:cubicBezTo>
                    <a:pt x="25" y="126"/>
                    <a:pt x="12" y="125"/>
                    <a:pt x="0" y="123"/>
                  </a:cubicBezTo>
                  <a:lnTo>
                    <a:pt x="0" y="3"/>
                  </a:lnTo>
                  <a:cubicBezTo>
                    <a:pt x="10" y="2"/>
                    <a:pt x="24" y="0"/>
                    <a:pt x="38" y="0"/>
                  </a:cubicBezTo>
                  <a:cubicBezTo>
                    <a:pt x="61" y="0"/>
                    <a:pt x="86" y="5"/>
                    <a:pt x="86" y="32"/>
                  </a:cubicBezTo>
                  <a:close/>
                  <a:moveTo>
                    <a:pt x="39" y="56"/>
                  </a:moveTo>
                  <a:lnTo>
                    <a:pt x="39" y="56"/>
                  </a:lnTo>
                  <a:cubicBezTo>
                    <a:pt x="57" y="56"/>
                    <a:pt x="69" y="53"/>
                    <a:pt x="69" y="34"/>
                  </a:cubicBezTo>
                  <a:cubicBezTo>
                    <a:pt x="69" y="16"/>
                    <a:pt x="56" y="14"/>
                    <a:pt x="38" y="14"/>
                  </a:cubicBezTo>
                  <a:cubicBezTo>
                    <a:pt x="32" y="14"/>
                    <a:pt x="24" y="14"/>
                    <a:pt x="17" y="15"/>
                  </a:cubicBezTo>
                  <a:lnTo>
                    <a:pt x="17" y="56"/>
                  </a:lnTo>
                  <a:lnTo>
                    <a:pt x="39" y="56"/>
                  </a:lnTo>
                  <a:close/>
                  <a:moveTo>
                    <a:pt x="17" y="68"/>
                  </a:moveTo>
                  <a:lnTo>
                    <a:pt x="17" y="68"/>
                  </a:lnTo>
                  <a:lnTo>
                    <a:pt x="17" y="111"/>
                  </a:lnTo>
                  <a:cubicBezTo>
                    <a:pt x="24" y="112"/>
                    <a:pt x="31" y="113"/>
                    <a:pt x="39" y="113"/>
                  </a:cubicBezTo>
                  <a:cubicBezTo>
                    <a:pt x="58" y="113"/>
                    <a:pt x="71" y="110"/>
                    <a:pt x="71" y="91"/>
                  </a:cubicBezTo>
                  <a:cubicBezTo>
                    <a:pt x="71" y="71"/>
                    <a:pt x="57" y="68"/>
                    <a:pt x="39" y="68"/>
                  </a:cubicBezTo>
                  <a:lnTo>
                    <a:pt x="17" y="68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37" name="Freeform 12"/>
            <p:cNvSpPr>
              <a:spLocks/>
            </p:cNvSpPr>
            <p:nvPr userDrawn="1"/>
          </p:nvSpPr>
          <p:spPr bwMode="gray">
            <a:xfrm>
              <a:off x="4095751" y="3673475"/>
              <a:ext cx="84138" cy="120650"/>
            </a:xfrm>
            <a:custGeom>
              <a:avLst/>
              <a:gdLst>
                <a:gd name="T0" fmla="*/ 89 w 89"/>
                <a:gd name="T1" fmla="*/ 83 h 125"/>
                <a:gd name="T2" fmla="*/ 89 w 89"/>
                <a:gd name="T3" fmla="*/ 83 h 125"/>
                <a:gd name="T4" fmla="*/ 44 w 89"/>
                <a:gd name="T5" fmla="*/ 125 h 125"/>
                <a:gd name="T6" fmla="*/ 0 w 89"/>
                <a:gd name="T7" fmla="*/ 83 h 125"/>
                <a:gd name="T8" fmla="*/ 0 w 89"/>
                <a:gd name="T9" fmla="*/ 0 h 125"/>
                <a:gd name="T10" fmla="*/ 17 w 89"/>
                <a:gd name="T11" fmla="*/ 0 h 125"/>
                <a:gd name="T12" fmla="*/ 17 w 89"/>
                <a:gd name="T13" fmla="*/ 84 h 125"/>
                <a:gd name="T14" fmla="*/ 44 w 89"/>
                <a:gd name="T15" fmla="*/ 110 h 125"/>
                <a:gd name="T16" fmla="*/ 72 w 89"/>
                <a:gd name="T17" fmla="*/ 84 h 125"/>
                <a:gd name="T18" fmla="*/ 72 w 89"/>
                <a:gd name="T19" fmla="*/ 0 h 125"/>
                <a:gd name="T20" fmla="*/ 89 w 89"/>
                <a:gd name="T21" fmla="*/ 0 h 125"/>
                <a:gd name="T22" fmla="*/ 89 w 89"/>
                <a:gd name="T23" fmla="*/ 83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9" h="125">
                  <a:moveTo>
                    <a:pt x="89" y="83"/>
                  </a:moveTo>
                  <a:lnTo>
                    <a:pt x="89" y="83"/>
                  </a:lnTo>
                  <a:cubicBezTo>
                    <a:pt x="89" y="116"/>
                    <a:pt x="71" y="125"/>
                    <a:pt x="44" y="125"/>
                  </a:cubicBezTo>
                  <a:cubicBezTo>
                    <a:pt x="17" y="125"/>
                    <a:pt x="0" y="116"/>
                    <a:pt x="0" y="83"/>
                  </a:cubicBezTo>
                  <a:lnTo>
                    <a:pt x="0" y="0"/>
                  </a:lnTo>
                  <a:lnTo>
                    <a:pt x="17" y="0"/>
                  </a:lnTo>
                  <a:lnTo>
                    <a:pt x="17" y="84"/>
                  </a:lnTo>
                  <a:cubicBezTo>
                    <a:pt x="17" y="102"/>
                    <a:pt x="24" y="110"/>
                    <a:pt x="44" y="110"/>
                  </a:cubicBezTo>
                  <a:cubicBezTo>
                    <a:pt x="65" y="110"/>
                    <a:pt x="72" y="102"/>
                    <a:pt x="72" y="84"/>
                  </a:cubicBezTo>
                  <a:lnTo>
                    <a:pt x="72" y="0"/>
                  </a:lnTo>
                  <a:lnTo>
                    <a:pt x="89" y="0"/>
                  </a:lnTo>
                  <a:lnTo>
                    <a:pt x="89" y="83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38" name="Freeform 13"/>
            <p:cNvSpPr>
              <a:spLocks noEditPoints="1"/>
            </p:cNvSpPr>
            <p:nvPr userDrawn="1"/>
          </p:nvSpPr>
          <p:spPr bwMode="gray">
            <a:xfrm>
              <a:off x="4214813" y="3671888"/>
              <a:ext cx="84138" cy="120650"/>
            </a:xfrm>
            <a:custGeom>
              <a:avLst/>
              <a:gdLst>
                <a:gd name="T0" fmla="*/ 0 w 87"/>
                <a:gd name="T1" fmla="*/ 125 h 125"/>
                <a:gd name="T2" fmla="*/ 0 w 87"/>
                <a:gd name="T3" fmla="*/ 125 h 125"/>
                <a:gd name="T4" fmla="*/ 0 w 87"/>
                <a:gd name="T5" fmla="*/ 3 h 125"/>
                <a:gd name="T6" fmla="*/ 38 w 87"/>
                <a:gd name="T7" fmla="*/ 0 h 125"/>
                <a:gd name="T8" fmla="*/ 86 w 87"/>
                <a:gd name="T9" fmla="*/ 38 h 125"/>
                <a:gd name="T10" fmla="*/ 58 w 87"/>
                <a:gd name="T11" fmla="*/ 74 h 125"/>
                <a:gd name="T12" fmla="*/ 87 w 87"/>
                <a:gd name="T13" fmla="*/ 125 h 125"/>
                <a:gd name="T14" fmla="*/ 67 w 87"/>
                <a:gd name="T15" fmla="*/ 125 h 125"/>
                <a:gd name="T16" fmla="*/ 40 w 87"/>
                <a:gd name="T17" fmla="*/ 76 h 125"/>
                <a:gd name="T18" fmla="*/ 39 w 87"/>
                <a:gd name="T19" fmla="*/ 76 h 125"/>
                <a:gd name="T20" fmla="*/ 17 w 87"/>
                <a:gd name="T21" fmla="*/ 75 h 125"/>
                <a:gd name="T22" fmla="*/ 17 w 87"/>
                <a:gd name="T23" fmla="*/ 125 h 125"/>
                <a:gd name="T24" fmla="*/ 0 w 87"/>
                <a:gd name="T25" fmla="*/ 125 h 125"/>
                <a:gd name="T26" fmla="*/ 17 w 87"/>
                <a:gd name="T27" fmla="*/ 61 h 125"/>
                <a:gd name="T28" fmla="*/ 17 w 87"/>
                <a:gd name="T29" fmla="*/ 61 h 125"/>
                <a:gd name="T30" fmla="*/ 38 w 87"/>
                <a:gd name="T31" fmla="*/ 62 h 125"/>
                <a:gd name="T32" fmla="*/ 69 w 87"/>
                <a:gd name="T33" fmla="*/ 38 h 125"/>
                <a:gd name="T34" fmla="*/ 38 w 87"/>
                <a:gd name="T35" fmla="*/ 14 h 125"/>
                <a:gd name="T36" fmla="*/ 17 w 87"/>
                <a:gd name="T37" fmla="*/ 15 h 125"/>
                <a:gd name="T38" fmla="*/ 17 w 87"/>
                <a:gd name="T39" fmla="*/ 61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7" h="125">
                  <a:moveTo>
                    <a:pt x="0" y="125"/>
                  </a:moveTo>
                  <a:lnTo>
                    <a:pt x="0" y="125"/>
                  </a:lnTo>
                  <a:lnTo>
                    <a:pt x="0" y="3"/>
                  </a:lnTo>
                  <a:cubicBezTo>
                    <a:pt x="10" y="2"/>
                    <a:pt x="24" y="0"/>
                    <a:pt x="38" y="0"/>
                  </a:cubicBezTo>
                  <a:cubicBezTo>
                    <a:pt x="64" y="0"/>
                    <a:pt x="86" y="5"/>
                    <a:pt x="86" y="38"/>
                  </a:cubicBezTo>
                  <a:cubicBezTo>
                    <a:pt x="86" y="61"/>
                    <a:pt x="75" y="71"/>
                    <a:pt x="58" y="74"/>
                  </a:cubicBezTo>
                  <a:lnTo>
                    <a:pt x="87" y="125"/>
                  </a:lnTo>
                  <a:lnTo>
                    <a:pt x="67" y="125"/>
                  </a:lnTo>
                  <a:lnTo>
                    <a:pt x="40" y="76"/>
                  </a:lnTo>
                  <a:lnTo>
                    <a:pt x="39" y="76"/>
                  </a:lnTo>
                  <a:cubicBezTo>
                    <a:pt x="33" y="76"/>
                    <a:pt x="23" y="75"/>
                    <a:pt x="17" y="75"/>
                  </a:cubicBezTo>
                  <a:lnTo>
                    <a:pt x="17" y="125"/>
                  </a:lnTo>
                  <a:lnTo>
                    <a:pt x="0" y="125"/>
                  </a:lnTo>
                  <a:close/>
                  <a:moveTo>
                    <a:pt x="17" y="61"/>
                  </a:moveTo>
                  <a:lnTo>
                    <a:pt x="17" y="61"/>
                  </a:lnTo>
                  <a:cubicBezTo>
                    <a:pt x="25" y="62"/>
                    <a:pt x="31" y="62"/>
                    <a:pt x="38" y="62"/>
                  </a:cubicBezTo>
                  <a:cubicBezTo>
                    <a:pt x="57" y="62"/>
                    <a:pt x="69" y="57"/>
                    <a:pt x="69" y="38"/>
                  </a:cubicBezTo>
                  <a:cubicBezTo>
                    <a:pt x="69" y="21"/>
                    <a:pt x="61" y="14"/>
                    <a:pt x="38" y="14"/>
                  </a:cubicBezTo>
                  <a:cubicBezTo>
                    <a:pt x="32" y="14"/>
                    <a:pt x="24" y="14"/>
                    <a:pt x="17" y="15"/>
                  </a:cubicBezTo>
                  <a:lnTo>
                    <a:pt x="17" y="61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39" name="Freeform 14"/>
            <p:cNvSpPr>
              <a:spLocks/>
            </p:cNvSpPr>
            <p:nvPr userDrawn="1"/>
          </p:nvSpPr>
          <p:spPr bwMode="gray">
            <a:xfrm>
              <a:off x="4324351" y="3671888"/>
              <a:ext cx="85725" cy="122238"/>
            </a:xfrm>
            <a:custGeom>
              <a:avLst/>
              <a:gdLst>
                <a:gd name="T0" fmla="*/ 52 w 90"/>
                <a:gd name="T1" fmla="*/ 59 h 127"/>
                <a:gd name="T2" fmla="*/ 52 w 90"/>
                <a:gd name="T3" fmla="*/ 59 h 127"/>
                <a:gd name="T4" fmla="*/ 90 w 90"/>
                <a:gd name="T5" fmla="*/ 59 h 127"/>
                <a:gd name="T6" fmla="*/ 90 w 90"/>
                <a:gd name="T7" fmla="*/ 105 h 127"/>
                <a:gd name="T8" fmla="*/ 50 w 90"/>
                <a:gd name="T9" fmla="*/ 127 h 127"/>
                <a:gd name="T10" fmla="*/ 0 w 90"/>
                <a:gd name="T11" fmla="*/ 63 h 127"/>
                <a:gd name="T12" fmla="*/ 50 w 90"/>
                <a:gd name="T13" fmla="*/ 0 h 127"/>
                <a:gd name="T14" fmla="*/ 87 w 90"/>
                <a:gd name="T15" fmla="*/ 3 h 127"/>
                <a:gd name="T16" fmla="*/ 85 w 90"/>
                <a:gd name="T17" fmla="*/ 17 h 127"/>
                <a:gd name="T18" fmla="*/ 55 w 90"/>
                <a:gd name="T19" fmla="*/ 15 h 127"/>
                <a:gd name="T20" fmla="*/ 18 w 90"/>
                <a:gd name="T21" fmla="*/ 63 h 127"/>
                <a:gd name="T22" fmla="*/ 55 w 90"/>
                <a:gd name="T23" fmla="*/ 112 h 127"/>
                <a:gd name="T24" fmla="*/ 73 w 90"/>
                <a:gd name="T25" fmla="*/ 99 h 127"/>
                <a:gd name="T26" fmla="*/ 73 w 90"/>
                <a:gd name="T27" fmla="*/ 73 h 127"/>
                <a:gd name="T28" fmla="*/ 52 w 90"/>
                <a:gd name="T29" fmla="*/ 73 h 127"/>
                <a:gd name="T30" fmla="*/ 52 w 90"/>
                <a:gd name="T31" fmla="*/ 59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0" h="127">
                  <a:moveTo>
                    <a:pt x="52" y="59"/>
                  </a:moveTo>
                  <a:lnTo>
                    <a:pt x="52" y="59"/>
                  </a:lnTo>
                  <a:lnTo>
                    <a:pt x="90" y="59"/>
                  </a:lnTo>
                  <a:lnTo>
                    <a:pt x="90" y="105"/>
                  </a:lnTo>
                  <a:cubicBezTo>
                    <a:pt x="90" y="125"/>
                    <a:pt x="73" y="127"/>
                    <a:pt x="50" y="127"/>
                  </a:cubicBezTo>
                  <a:cubicBezTo>
                    <a:pt x="10" y="127"/>
                    <a:pt x="0" y="107"/>
                    <a:pt x="0" y="63"/>
                  </a:cubicBezTo>
                  <a:cubicBezTo>
                    <a:pt x="0" y="19"/>
                    <a:pt x="10" y="0"/>
                    <a:pt x="50" y="0"/>
                  </a:cubicBezTo>
                  <a:cubicBezTo>
                    <a:pt x="63" y="0"/>
                    <a:pt x="75" y="1"/>
                    <a:pt x="87" y="3"/>
                  </a:cubicBezTo>
                  <a:lnTo>
                    <a:pt x="85" y="17"/>
                  </a:lnTo>
                  <a:cubicBezTo>
                    <a:pt x="75" y="16"/>
                    <a:pt x="64" y="15"/>
                    <a:pt x="55" y="15"/>
                  </a:cubicBezTo>
                  <a:cubicBezTo>
                    <a:pt x="20" y="15"/>
                    <a:pt x="18" y="33"/>
                    <a:pt x="18" y="63"/>
                  </a:cubicBezTo>
                  <a:cubicBezTo>
                    <a:pt x="18" y="93"/>
                    <a:pt x="20" y="112"/>
                    <a:pt x="55" y="112"/>
                  </a:cubicBezTo>
                  <a:cubicBezTo>
                    <a:pt x="72" y="112"/>
                    <a:pt x="73" y="107"/>
                    <a:pt x="73" y="99"/>
                  </a:cubicBezTo>
                  <a:lnTo>
                    <a:pt x="73" y="73"/>
                  </a:lnTo>
                  <a:lnTo>
                    <a:pt x="52" y="73"/>
                  </a:lnTo>
                  <a:lnTo>
                    <a:pt x="52" y="59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40" name="Freeform 15"/>
            <p:cNvSpPr>
              <a:spLocks/>
            </p:cNvSpPr>
            <p:nvPr userDrawn="1"/>
          </p:nvSpPr>
          <p:spPr bwMode="gray">
            <a:xfrm>
              <a:off x="4440238" y="3671888"/>
              <a:ext cx="69850" cy="120650"/>
            </a:xfrm>
            <a:custGeom>
              <a:avLst/>
              <a:gdLst>
                <a:gd name="T0" fmla="*/ 72 w 72"/>
                <a:gd name="T1" fmla="*/ 14 h 125"/>
                <a:gd name="T2" fmla="*/ 72 w 72"/>
                <a:gd name="T3" fmla="*/ 14 h 125"/>
                <a:gd name="T4" fmla="*/ 40 w 72"/>
                <a:gd name="T5" fmla="*/ 14 h 125"/>
                <a:gd name="T6" fmla="*/ 17 w 72"/>
                <a:gd name="T7" fmla="*/ 36 h 125"/>
                <a:gd name="T8" fmla="*/ 17 w 72"/>
                <a:gd name="T9" fmla="*/ 54 h 125"/>
                <a:gd name="T10" fmla="*/ 69 w 72"/>
                <a:gd name="T11" fmla="*/ 54 h 125"/>
                <a:gd name="T12" fmla="*/ 69 w 72"/>
                <a:gd name="T13" fmla="*/ 68 h 125"/>
                <a:gd name="T14" fmla="*/ 17 w 72"/>
                <a:gd name="T15" fmla="*/ 68 h 125"/>
                <a:gd name="T16" fmla="*/ 17 w 72"/>
                <a:gd name="T17" fmla="*/ 89 h 125"/>
                <a:gd name="T18" fmla="*/ 40 w 72"/>
                <a:gd name="T19" fmla="*/ 110 h 125"/>
                <a:gd name="T20" fmla="*/ 72 w 72"/>
                <a:gd name="T21" fmla="*/ 110 h 125"/>
                <a:gd name="T22" fmla="*/ 72 w 72"/>
                <a:gd name="T23" fmla="*/ 124 h 125"/>
                <a:gd name="T24" fmla="*/ 41 w 72"/>
                <a:gd name="T25" fmla="*/ 125 h 125"/>
                <a:gd name="T26" fmla="*/ 0 w 72"/>
                <a:gd name="T27" fmla="*/ 96 h 125"/>
                <a:gd name="T28" fmla="*/ 0 w 72"/>
                <a:gd name="T29" fmla="*/ 29 h 125"/>
                <a:gd name="T30" fmla="*/ 41 w 72"/>
                <a:gd name="T31" fmla="*/ 0 h 125"/>
                <a:gd name="T32" fmla="*/ 72 w 72"/>
                <a:gd name="T33" fmla="*/ 1 h 125"/>
                <a:gd name="T34" fmla="*/ 72 w 72"/>
                <a:gd name="T35" fmla="*/ 14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2" h="125">
                  <a:moveTo>
                    <a:pt x="72" y="14"/>
                  </a:moveTo>
                  <a:lnTo>
                    <a:pt x="72" y="14"/>
                  </a:lnTo>
                  <a:lnTo>
                    <a:pt x="40" y="14"/>
                  </a:lnTo>
                  <a:cubicBezTo>
                    <a:pt x="20" y="14"/>
                    <a:pt x="17" y="18"/>
                    <a:pt x="17" y="36"/>
                  </a:cubicBezTo>
                  <a:lnTo>
                    <a:pt x="17" y="54"/>
                  </a:lnTo>
                  <a:lnTo>
                    <a:pt x="69" y="54"/>
                  </a:lnTo>
                  <a:lnTo>
                    <a:pt x="69" y="68"/>
                  </a:lnTo>
                  <a:lnTo>
                    <a:pt x="17" y="68"/>
                  </a:lnTo>
                  <a:lnTo>
                    <a:pt x="17" y="89"/>
                  </a:lnTo>
                  <a:cubicBezTo>
                    <a:pt x="17" y="107"/>
                    <a:pt x="20" y="110"/>
                    <a:pt x="40" y="110"/>
                  </a:cubicBezTo>
                  <a:lnTo>
                    <a:pt x="72" y="110"/>
                  </a:lnTo>
                  <a:lnTo>
                    <a:pt x="72" y="124"/>
                  </a:lnTo>
                  <a:cubicBezTo>
                    <a:pt x="62" y="124"/>
                    <a:pt x="50" y="125"/>
                    <a:pt x="41" y="125"/>
                  </a:cubicBezTo>
                  <a:cubicBezTo>
                    <a:pt x="19" y="125"/>
                    <a:pt x="0" y="123"/>
                    <a:pt x="0" y="96"/>
                  </a:cubicBezTo>
                  <a:lnTo>
                    <a:pt x="0" y="29"/>
                  </a:lnTo>
                  <a:cubicBezTo>
                    <a:pt x="0" y="1"/>
                    <a:pt x="19" y="0"/>
                    <a:pt x="41" y="0"/>
                  </a:cubicBezTo>
                  <a:cubicBezTo>
                    <a:pt x="49" y="0"/>
                    <a:pt x="62" y="1"/>
                    <a:pt x="72" y="1"/>
                  </a:cubicBezTo>
                  <a:lnTo>
                    <a:pt x="72" y="14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41" name="Freeform 16"/>
            <p:cNvSpPr>
              <a:spLocks/>
            </p:cNvSpPr>
            <p:nvPr userDrawn="1"/>
          </p:nvSpPr>
          <p:spPr bwMode="gray">
            <a:xfrm>
              <a:off x="4537076" y="3671888"/>
              <a:ext cx="73025" cy="120650"/>
            </a:xfrm>
            <a:custGeom>
              <a:avLst/>
              <a:gdLst>
                <a:gd name="T0" fmla="*/ 17 w 77"/>
                <a:gd name="T1" fmla="*/ 32 h 126"/>
                <a:gd name="T2" fmla="*/ 17 w 77"/>
                <a:gd name="T3" fmla="*/ 32 h 126"/>
                <a:gd name="T4" fmla="*/ 43 w 77"/>
                <a:gd name="T5" fmla="*/ 55 h 126"/>
                <a:gd name="T6" fmla="*/ 77 w 77"/>
                <a:gd name="T7" fmla="*/ 91 h 126"/>
                <a:gd name="T8" fmla="*/ 33 w 77"/>
                <a:gd name="T9" fmla="*/ 126 h 126"/>
                <a:gd name="T10" fmla="*/ 0 w 77"/>
                <a:gd name="T11" fmla="*/ 123 h 126"/>
                <a:gd name="T12" fmla="*/ 2 w 77"/>
                <a:gd name="T13" fmla="*/ 109 h 126"/>
                <a:gd name="T14" fmla="*/ 32 w 77"/>
                <a:gd name="T15" fmla="*/ 112 h 126"/>
                <a:gd name="T16" fmla="*/ 59 w 77"/>
                <a:gd name="T17" fmla="*/ 92 h 126"/>
                <a:gd name="T18" fmla="*/ 34 w 77"/>
                <a:gd name="T19" fmla="*/ 69 h 126"/>
                <a:gd name="T20" fmla="*/ 0 w 77"/>
                <a:gd name="T21" fmla="*/ 34 h 126"/>
                <a:gd name="T22" fmla="*/ 42 w 77"/>
                <a:gd name="T23" fmla="*/ 0 h 126"/>
                <a:gd name="T24" fmla="*/ 74 w 77"/>
                <a:gd name="T25" fmla="*/ 3 h 126"/>
                <a:gd name="T26" fmla="*/ 73 w 77"/>
                <a:gd name="T27" fmla="*/ 17 h 126"/>
                <a:gd name="T28" fmla="*/ 48 w 77"/>
                <a:gd name="T29" fmla="*/ 15 h 126"/>
                <a:gd name="T30" fmla="*/ 17 w 77"/>
                <a:gd name="T31" fmla="*/ 32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7" h="126">
                  <a:moveTo>
                    <a:pt x="17" y="32"/>
                  </a:moveTo>
                  <a:lnTo>
                    <a:pt x="17" y="32"/>
                  </a:lnTo>
                  <a:cubicBezTo>
                    <a:pt x="17" y="47"/>
                    <a:pt x="25" y="50"/>
                    <a:pt x="43" y="55"/>
                  </a:cubicBezTo>
                  <a:cubicBezTo>
                    <a:pt x="64" y="61"/>
                    <a:pt x="77" y="69"/>
                    <a:pt x="77" y="91"/>
                  </a:cubicBezTo>
                  <a:cubicBezTo>
                    <a:pt x="77" y="117"/>
                    <a:pt x="61" y="126"/>
                    <a:pt x="33" y="126"/>
                  </a:cubicBezTo>
                  <a:cubicBezTo>
                    <a:pt x="20" y="126"/>
                    <a:pt x="10" y="125"/>
                    <a:pt x="0" y="123"/>
                  </a:cubicBezTo>
                  <a:lnTo>
                    <a:pt x="2" y="109"/>
                  </a:lnTo>
                  <a:cubicBezTo>
                    <a:pt x="11" y="111"/>
                    <a:pt x="23" y="112"/>
                    <a:pt x="32" y="112"/>
                  </a:cubicBezTo>
                  <a:cubicBezTo>
                    <a:pt x="48" y="112"/>
                    <a:pt x="59" y="108"/>
                    <a:pt x="59" y="92"/>
                  </a:cubicBezTo>
                  <a:cubicBezTo>
                    <a:pt x="59" y="77"/>
                    <a:pt x="49" y="74"/>
                    <a:pt x="34" y="69"/>
                  </a:cubicBezTo>
                  <a:cubicBezTo>
                    <a:pt x="12" y="63"/>
                    <a:pt x="0" y="57"/>
                    <a:pt x="0" y="34"/>
                  </a:cubicBezTo>
                  <a:cubicBezTo>
                    <a:pt x="0" y="9"/>
                    <a:pt x="15" y="0"/>
                    <a:pt x="42" y="0"/>
                  </a:cubicBezTo>
                  <a:cubicBezTo>
                    <a:pt x="54" y="0"/>
                    <a:pt x="66" y="2"/>
                    <a:pt x="74" y="3"/>
                  </a:cubicBezTo>
                  <a:lnTo>
                    <a:pt x="73" y="17"/>
                  </a:lnTo>
                  <a:cubicBezTo>
                    <a:pt x="65" y="16"/>
                    <a:pt x="56" y="15"/>
                    <a:pt x="48" y="15"/>
                  </a:cubicBezTo>
                  <a:cubicBezTo>
                    <a:pt x="33" y="15"/>
                    <a:pt x="17" y="16"/>
                    <a:pt x="17" y="32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42" name="Freeform 17"/>
            <p:cNvSpPr>
              <a:spLocks/>
            </p:cNvSpPr>
            <p:nvPr userDrawn="1"/>
          </p:nvSpPr>
          <p:spPr bwMode="gray">
            <a:xfrm>
              <a:off x="4632326" y="3671888"/>
              <a:ext cx="74613" cy="120650"/>
            </a:xfrm>
            <a:custGeom>
              <a:avLst/>
              <a:gdLst>
                <a:gd name="T0" fmla="*/ 17 w 77"/>
                <a:gd name="T1" fmla="*/ 32 h 126"/>
                <a:gd name="T2" fmla="*/ 17 w 77"/>
                <a:gd name="T3" fmla="*/ 32 h 126"/>
                <a:gd name="T4" fmla="*/ 43 w 77"/>
                <a:gd name="T5" fmla="*/ 55 h 126"/>
                <a:gd name="T6" fmla="*/ 77 w 77"/>
                <a:gd name="T7" fmla="*/ 91 h 126"/>
                <a:gd name="T8" fmla="*/ 33 w 77"/>
                <a:gd name="T9" fmla="*/ 126 h 126"/>
                <a:gd name="T10" fmla="*/ 1 w 77"/>
                <a:gd name="T11" fmla="*/ 123 h 126"/>
                <a:gd name="T12" fmla="*/ 2 w 77"/>
                <a:gd name="T13" fmla="*/ 109 h 126"/>
                <a:gd name="T14" fmla="*/ 33 w 77"/>
                <a:gd name="T15" fmla="*/ 112 h 126"/>
                <a:gd name="T16" fmla="*/ 60 w 77"/>
                <a:gd name="T17" fmla="*/ 92 h 126"/>
                <a:gd name="T18" fmla="*/ 35 w 77"/>
                <a:gd name="T19" fmla="*/ 69 h 126"/>
                <a:gd name="T20" fmla="*/ 0 w 77"/>
                <a:gd name="T21" fmla="*/ 34 h 126"/>
                <a:gd name="T22" fmla="*/ 42 w 77"/>
                <a:gd name="T23" fmla="*/ 0 h 126"/>
                <a:gd name="T24" fmla="*/ 75 w 77"/>
                <a:gd name="T25" fmla="*/ 3 h 126"/>
                <a:gd name="T26" fmla="*/ 73 w 77"/>
                <a:gd name="T27" fmla="*/ 17 h 126"/>
                <a:gd name="T28" fmla="*/ 48 w 77"/>
                <a:gd name="T29" fmla="*/ 15 h 126"/>
                <a:gd name="T30" fmla="*/ 17 w 77"/>
                <a:gd name="T31" fmla="*/ 32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7" h="126">
                  <a:moveTo>
                    <a:pt x="17" y="32"/>
                  </a:moveTo>
                  <a:lnTo>
                    <a:pt x="17" y="32"/>
                  </a:lnTo>
                  <a:cubicBezTo>
                    <a:pt x="17" y="47"/>
                    <a:pt x="25" y="50"/>
                    <a:pt x="43" y="55"/>
                  </a:cubicBezTo>
                  <a:cubicBezTo>
                    <a:pt x="64" y="61"/>
                    <a:pt x="77" y="69"/>
                    <a:pt x="77" y="91"/>
                  </a:cubicBezTo>
                  <a:cubicBezTo>
                    <a:pt x="77" y="117"/>
                    <a:pt x="61" y="126"/>
                    <a:pt x="33" y="126"/>
                  </a:cubicBezTo>
                  <a:cubicBezTo>
                    <a:pt x="20" y="126"/>
                    <a:pt x="10" y="125"/>
                    <a:pt x="1" y="123"/>
                  </a:cubicBezTo>
                  <a:lnTo>
                    <a:pt x="2" y="109"/>
                  </a:lnTo>
                  <a:cubicBezTo>
                    <a:pt x="12" y="111"/>
                    <a:pt x="23" y="112"/>
                    <a:pt x="33" y="112"/>
                  </a:cubicBezTo>
                  <a:cubicBezTo>
                    <a:pt x="48" y="112"/>
                    <a:pt x="60" y="108"/>
                    <a:pt x="60" y="92"/>
                  </a:cubicBezTo>
                  <a:cubicBezTo>
                    <a:pt x="60" y="77"/>
                    <a:pt x="49" y="74"/>
                    <a:pt x="35" y="69"/>
                  </a:cubicBezTo>
                  <a:cubicBezTo>
                    <a:pt x="13" y="63"/>
                    <a:pt x="0" y="57"/>
                    <a:pt x="0" y="34"/>
                  </a:cubicBezTo>
                  <a:cubicBezTo>
                    <a:pt x="0" y="9"/>
                    <a:pt x="15" y="0"/>
                    <a:pt x="42" y="0"/>
                  </a:cubicBezTo>
                  <a:cubicBezTo>
                    <a:pt x="54" y="0"/>
                    <a:pt x="66" y="2"/>
                    <a:pt x="75" y="3"/>
                  </a:cubicBezTo>
                  <a:lnTo>
                    <a:pt x="73" y="17"/>
                  </a:lnTo>
                  <a:cubicBezTo>
                    <a:pt x="66" y="16"/>
                    <a:pt x="56" y="15"/>
                    <a:pt x="48" y="15"/>
                  </a:cubicBezTo>
                  <a:cubicBezTo>
                    <a:pt x="34" y="15"/>
                    <a:pt x="17" y="16"/>
                    <a:pt x="17" y="32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43" name="Freeform 18"/>
            <p:cNvSpPr>
              <a:spLocks/>
            </p:cNvSpPr>
            <p:nvPr userDrawn="1"/>
          </p:nvSpPr>
          <p:spPr bwMode="gray">
            <a:xfrm>
              <a:off x="4779963" y="3671888"/>
              <a:ext cx="76200" cy="120650"/>
            </a:xfrm>
            <a:custGeom>
              <a:avLst/>
              <a:gdLst>
                <a:gd name="T0" fmla="*/ 79 w 79"/>
                <a:gd name="T1" fmla="*/ 123 h 126"/>
                <a:gd name="T2" fmla="*/ 79 w 79"/>
                <a:gd name="T3" fmla="*/ 123 h 126"/>
                <a:gd name="T4" fmla="*/ 50 w 79"/>
                <a:gd name="T5" fmla="*/ 126 h 126"/>
                <a:gd name="T6" fmla="*/ 0 w 79"/>
                <a:gd name="T7" fmla="*/ 63 h 126"/>
                <a:gd name="T8" fmla="*/ 50 w 79"/>
                <a:gd name="T9" fmla="*/ 0 h 126"/>
                <a:gd name="T10" fmla="*/ 79 w 79"/>
                <a:gd name="T11" fmla="*/ 3 h 126"/>
                <a:gd name="T12" fmla="*/ 78 w 79"/>
                <a:gd name="T13" fmla="*/ 17 h 126"/>
                <a:gd name="T14" fmla="*/ 55 w 79"/>
                <a:gd name="T15" fmla="*/ 15 h 126"/>
                <a:gd name="T16" fmla="*/ 18 w 79"/>
                <a:gd name="T17" fmla="*/ 63 h 126"/>
                <a:gd name="T18" fmla="*/ 55 w 79"/>
                <a:gd name="T19" fmla="*/ 112 h 126"/>
                <a:gd name="T20" fmla="*/ 78 w 79"/>
                <a:gd name="T21" fmla="*/ 110 h 126"/>
                <a:gd name="T22" fmla="*/ 79 w 79"/>
                <a:gd name="T23" fmla="*/ 123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" h="126">
                  <a:moveTo>
                    <a:pt x="79" y="123"/>
                  </a:moveTo>
                  <a:lnTo>
                    <a:pt x="79" y="123"/>
                  </a:lnTo>
                  <a:cubicBezTo>
                    <a:pt x="71" y="125"/>
                    <a:pt x="61" y="126"/>
                    <a:pt x="50" y="126"/>
                  </a:cubicBezTo>
                  <a:cubicBezTo>
                    <a:pt x="10" y="126"/>
                    <a:pt x="0" y="107"/>
                    <a:pt x="0" y="63"/>
                  </a:cubicBezTo>
                  <a:cubicBezTo>
                    <a:pt x="0" y="20"/>
                    <a:pt x="10" y="0"/>
                    <a:pt x="50" y="0"/>
                  </a:cubicBezTo>
                  <a:cubicBezTo>
                    <a:pt x="61" y="0"/>
                    <a:pt x="71" y="2"/>
                    <a:pt x="79" y="3"/>
                  </a:cubicBezTo>
                  <a:lnTo>
                    <a:pt x="78" y="17"/>
                  </a:lnTo>
                  <a:cubicBezTo>
                    <a:pt x="70" y="16"/>
                    <a:pt x="63" y="15"/>
                    <a:pt x="55" y="15"/>
                  </a:cubicBezTo>
                  <a:cubicBezTo>
                    <a:pt x="20" y="15"/>
                    <a:pt x="18" y="34"/>
                    <a:pt x="18" y="63"/>
                  </a:cubicBezTo>
                  <a:cubicBezTo>
                    <a:pt x="18" y="93"/>
                    <a:pt x="20" y="112"/>
                    <a:pt x="55" y="112"/>
                  </a:cubicBezTo>
                  <a:cubicBezTo>
                    <a:pt x="63" y="112"/>
                    <a:pt x="70" y="111"/>
                    <a:pt x="78" y="110"/>
                  </a:cubicBezTo>
                  <a:lnTo>
                    <a:pt x="79" y="123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44" name="Freeform 19"/>
            <p:cNvSpPr>
              <a:spLocks noEditPoints="1"/>
            </p:cNvSpPr>
            <p:nvPr userDrawn="1"/>
          </p:nvSpPr>
          <p:spPr bwMode="gray">
            <a:xfrm>
              <a:off x="4876801" y="3671888"/>
              <a:ext cx="92075" cy="120650"/>
            </a:xfrm>
            <a:custGeom>
              <a:avLst/>
              <a:gdLst>
                <a:gd name="T0" fmla="*/ 0 w 96"/>
                <a:gd name="T1" fmla="*/ 63 h 126"/>
                <a:gd name="T2" fmla="*/ 0 w 96"/>
                <a:gd name="T3" fmla="*/ 63 h 126"/>
                <a:gd name="T4" fmla="*/ 48 w 96"/>
                <a:gd name="T5" fmla="*/ 0 h 126"/>
                <a:gd name="T6" fmla="*/ 96 w 96"/>
                <a:gd name="T7" fmla="*/ 63 h 126"/>
                <a:gd name="T8" fmla="*/ 48 w 96"/>
                <a:gd name="T9" fmla="*/ 126 h 126"/>
                <a:gd name="T10" fmla="*/ 0 w 96"/>
                <a:gd name="T11" fmla="*/ 63 h 126"/>
                <a:gd name="T12" fmla="*/ 79 w 96"/>
                <a:gd name="T13" fmla="*/ 63 h 126"/>
                <a:gd name="T14" fmla="*/ 79 w 96"/>
                <a:gd name="T15" fmla="*/ 63 h 126"/>
                <a:gd name="T16" fmla="*/ 48 w 96"/>
                <a:gd name="T17" fmla="*/ 15 h 126"/>
                <a:gd name="T18" fmla="*/ 18 w 96"/>
                <a:gd name="T19" fmla="*/ 63 h 126"/>
                <a:gd name="T20" fmla="*/ 48 w 96"/>
                <a:gd name="T21" fmla="*/ 112 h 126"/>
                <a:gd name="T22" fmla="*/ 79 w 96"/>
                <a:gd name="T23" fmla="*/ 63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6" h="126">
                  <a:moveTo>
                    <a:pt x="0" y="63"/>
                  </a:moveTo>
                  <a:lnTo>
                    <a:pt x="0" y="63"/>
                  </a:lnTo>
                  <a:cubicBezTo>
                    <a:pt x="0" y="19"/>
                    <a:pt x="11" y="0"/>
                    <a:pt x="48" y="0"/>
                  </a:cubicBezTo>
                  <a:cubicBezTo>
                    <a:pt x="85" y="0"/>
                    <a:pt x="96" y="19"/>
                    <a:pt x="96" y="63"/>
                  </a:cubicBezTo>
                  <a:cubicBezTo>
                    <a:pt x="96" y="108"/>
                    <a:pt x="85" y="126"/>
                    <a:pt x="48" y="126"/>
                  </a:cubicBezTo>
                  <a:cubicBezTo>
                    <a:pt x="11" y="126"/>
                    <a:pt x="0" y="108"/>
                    <a:pt x="0" y="63"/>
                  </a:cubicBezTo>
                  <a:close/>
                  <a:moveTo>
                    <a:pt x="79" y="63"/>
                  </a:moveTo>
                  <a:lnTo>
                    <a:pt x="79" y="63"/>
                  </a:lnTo>
                  <a:cubicBezTo>
                    <a:pt x="79" y="35"/>
                    <a:pt x="78" y="15"/>
                    <a:pt x="48" y="15"/>
                  </a:cubicBezTo>
                  <a:cubicBezTo>
                    <a:pt x="19" y="15"/>
                    <a:pt x="18" y="35"/>
                    <a:pt x="18" y="63"/>
                  </a:cubicBezTo>
                  <a:cubicBezTo>
                    <a:pt x="18" y="92"/>
                    <a:pt x="19" y="112"/>
                    <a:pt x="48" y="112"/>
                  </a:cubicBezTo>
                  <a:cubicBezTo>
                    <a:pt x="78" y="112"/>
                    <a:pt x="79" y="92"/>
                    <a:pt x="79" y="63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45" name="Freeform 20"/>
            <p:cNvSpPr>
              <a:spLocks/>
            </p:cNvSpPr>
            <p:nvPr userDrawn="1"/>
          </p:nvSpPr>
          <p:spPr bwMode="gray">
            <a:xfrm>
              <a:off x="4999038" y="3671888"/>
              <a:ext cx="90488" cy="122238"/>
            </a:xfrm>
            <a:custGeom>
              <a:avLst/>
              <a:gdLst>
                <a:gd name="T0" fmla="*/ 79 w 94"/>
                <a:gd name="T1" fmla="*/ 103 h 127"/>
                <a:gd name="T2" fmla="*/ 79 w 94"/>
                <a:gd name="T3" fmla="*/ 103 h 127"/>
                <a:gd name="T4" fmla="*/ 79 w 94"/>
                <a:gd name="T5" fmla="*/ 2 h 127"/>
                <a:gd name="T6" fmla="*/ 94 w 94"/>
                <a:gd name="T7" fmla="*/ 2 h 127"/>
                <a:gd name="T8" fmla="*/ 94 w 94"/>
                <a:gd name="T9" fmla="*/ 114 h 127"/>
                <a:gd name="T10" fmla="*/ 84 w 94"/>
                <a:gd name="T11" fmla="*/ 127 h 127"/>
                <a:gd name="T12" fmla="*/ 69 w 94"/>
                <a:gd name="T13" fmla="*/ 115 h 127"/>
                <a:gd name="T14" fmla="*/ 16 w 94"/>
                <a:gd name="T15" fmla="*/ 23 h 127"/>
                <a:gd name="T16" fmla="*/ 16 w 94"/>
                <a:gd name="T17" fmla="*/ 125 h 127"/>
                <a:gd name="T18" fmla="*/ 0 w 94"/>
                <a:gd name="T19" fmla="*/ 125 h 127"/>
                <a:gd name="T20" fmla="*/ 0 w 94"/>
                <a:gd name="T21" fmla="*/ 13 h 127"/>
                <a:gd name="T22" fmla="*/ 11 w 94"/>
                <a:gd name="T23" fmla="*/ 0 h 127"/>
                <a:gd name="T24" fmla="*/ 26 w 94"/>
                <a:gd name="T25" fmla="*/ 12 h 127"/>
                <a:gd name="T26" fmla="*/ 79 w 94"/>
                <a:gd name="T27" fmla="*/ 103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4" h="127">
                  <a:moveTo>
                    <a:pt x="79" y="103"/>
                  </a:moveTo>
                  <a:lnTo>
                    <a:pt x="79" y="103"/>
                  </a:lnTo>
                  <a:lnTo>
                    <a:pt x="79" y="2"/>
                  </a:lnTo>
                  <a:lnTo>
                    <a:pt x="94" y="2"/>
                  </a:lnTo>
                  <a:lnTo>
                    <a:pt x="94" y="114"/>
                  </a:lnTo>
                  <a:cubicBezTo>
                    <a:pt x="94" y="123"/>
                    <a:pt x="90" y="127"/>
                    <a:pt x="84" y="127"/>
                  </a:cubicBezTo>
                  <a:cubicBezTo>
                    <a:pt x="78" y="127"/>
                    <a:pt x="73" y="123"/>
                    <a:pt x="69" y="115"/>
                  </a:cubicBezTo>
                  <a:lnTo>
                    <a:pt x="16" y="23"/>
                  </a:lnTo>
                  <a:lnTo>
                    <a:pt x="16" y="125"/>
                  </a:lnTo>
                  <a:lnTo>
                    <a:pt x="0" y="125"/>
                  </a:lnTo>
                  <a:lnTo>
                    <a:pt x="0" y="13"/>
                  </a:lnTo>
                  <a:cubicBezTo>
                    <a:pt x="0" y="4"/>
                    <a:pt x="5" y="0"/>
                    <a:pt x="11" y="0"/>
                  </a:cubicBezTo>
                  <a:cubicBezTo>
                    <a:pt x="17" y="0"/>
                    <a:pt x="22" y="4"/>
                    <a:pt x="26" y="12"/>
                  </a:cubicBezTo>
                  <a:lnTo>
                    <a:pt x="79" y="103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46" name="Freeform 21"/>
            <p:cNvSpPr>
              <a:spLocks/>
            </p:cNvSpPr>
            <p:nvPr userDrawn="1"/>
          </p:nvSpPr>
          <p:spPr bwMode="gray">
            <a:xfrm>
              <a:off x="5110163" y="3673475"/>
              <a:ext cx="77788" cy="119063"/>
            </a:xfrm>
            <a:custGeom>
              <a:avLst/>
              <a:gdLst>
                <a:gd name="T0" fmla="*/ 82 w 82"/>
                <a:gd name="T1" fmla="*/ 14 h 123"/>
                <a:gd name="T2" fmla="*/ 82 w 82"/>
                <a:gd name="T3" fmla="*/ 14 h 123"/>
                <a:gd name="T4" fmla="*/ 49 w 82"/>
                <a:gd name="T5" fmla="*/ 14 h 123"/>
                <a:gd name="T6" fmla="*/ 49 w 82"/>
                <a:gd name="T7" fmla="*/ 123 h 123"/>
                <a:gd name="T8" fmla="*/ 32 w 82"/>
                <a:gd name="T9" fmla="*/ 123 h 123"/>
                <a:gd name="T10" fmla="*/ 32 w 82"/>
                <a:gd name="T11" fmla="*/ 14 h 123"/>
                <a:gd name="T12" fmla="*/ 0 w 82"/>
                <a:gd name="T13" fmla="*/ 14 h 123"/>
                <a:gd name="T14" fmla="*/ 0 w 82"/>
                <a:gd name="T15" fmla="*/ 0 h 123"/>
                <a:gd name="T16" fmla="*/ 82 w 82"/>
                <a:gd name="T17" fmla="*/ 0 h 123"/>
                <a:gd name="T18" fmla="*/ 82 w 82"/>
                <a:gd name="T19" fmla="*/ 14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2" h="123">
                  <a:moveTo>
                    <a:pt x="82" y="14"/>
                  </a:moveTo>
                  <a:lnTo>
                    <a:pt x="82" y="14"/>
                  </a:lnTo>
                  <a:lnTo>
                    <a:pt x="49" y="14"/>
                  </a:lnTo>
                  <a:lnTo>
                    <a:pt x="49" y="123"/>
                  </a:lnTo>
                  <a:lnTo>
                    <a:pt x="32" y="123"/>
                  </a:lnTo>
                  <a:lnTo>
                    <a:pt x="32" y="14"/>
                  </a:lnTo>
                  <a:lnTo>
                    <a:pt x="0" y="14"/>
                  </a:lnTo>
                  <a:lnTo>
                    <a:pt x="0" y="0"/>
                  </a:lnTo>
                  <a:lnTo>
                    <a:pt x="82" y="0"/>
                  </a:lnTo>
                  <a:lnTo>
                    <a:pt x="82" y="14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47" name="Freeform 22"/>
            <p:cNvSpPr>
              <a:spLocks noEditPoints="1"/>
            </p:cNvSpPr>
            <p:nvPr userDrawn="1"/>
          </p:nvSpPr>
          <p:spPr bwMode="gray">
            <a:xfrm>
              <a:off x="5208588" y="3671888"/>
              <a:ext cx="82550" cy="120650"/>
            </a:xfrm>
            <a:custGeom>
              <a:avLst/>
              <a:gdLst>
                <a:gd name="T0" fmla="*/ 0 w 87"/>
                <a:gd name="T1" fmla="*/ 125 h 125"/>
                <a:gd name="T2" fmla="*/ 0 w 87"/>
                <a:gd name="T3" fmla="*/ 125 h 125"/>
                <a:gd name="T4" fmla="*/ 0 w 87"/>
                <a:gd name="T5" fmla="*/ 3 h 125"/>
                <a:gd name="T6" fmla="*/ 38 w 87"/>
                <a:gd name="T7" fmla="*/ 0 h 125"/>
                <a:gd name="T8" fmla="*/ 86 w 87"/>
                <a:gd name="T9" fmla="*/ 38 h 125"/>
                <a:gd name="T10" fmla="*/ 58 w 87"/>
                <a:gd name="T11" fmla="*/ 74 h 125"/>
                <a:gd name="T12" fmla="*/ 87 w 87"/>
                <a:gd name="T13" fmla="*/ 125 h 125"/>
                <a:gd name="T14" fmla="*/ 67 w 87"/>
                <a:gd name="T15" fmla="*/ 125 h 125"/>
                <a:gd name="T16" fmla="*/ 40 w 87"/>
                <a:gd name="T17" fmla="*/ 76 h 125"/>
                <a:gd name="T18" fmla="*/ 39 w 87"/>
                <a:gd name="T19" fmla="*/ 76 h 125"/>
                <a:gd name="T20" fmla="*/ 17 w 87"/>
                <a:gd name="T21" fmla="*/ 75 h 125"/>
                <a:gd name="T22" fmla="*/ 17 w 87"/>
                <a:gd name="T23" fmla="*/ 125 h 125"/>
                <a:gd name="T24" fmla="*/ 0 w 87"/>
                <a:gd name="T25" fmla="*/ 125 h 125"/>
                <a:gd name="T26" fmla="*/ 17 w 87"/>
                <a:gd name="T27" fmla="*/ 61 h 125"/>
                <a:gd name="T28" fmla="*/ 17 w 87"/>
                <a:gd name="T29" fmla="*/ 61 h 125"/>
                <a:gd name="T30" fmla="*/ 38 w 87"/>
                <a:gd name="T31" fmla="*/ 62 h 125"/>
                <a:gd name="T32" fmla="*/ 69 w 87"/>
                <a:gd name="T33" fmla="*/ 38 h 125"/>
                <a:gd name="T34" fmla="*/ 39 w 87"/>
                <a:gd name="T35" fmla="*/ 14 h 125"/>
                <a:gd name="T36" fmla="*/ 17 w 87"/>
                <a:gd name="T37" fmla="*/ 15 h 125"/>
                <a:gd name="T38" fmla="*/ 17 w 87"/>
                <a:gd name="T39" fmla="*/ 61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7" h="125">
                  <a:moveTo>
                    <a:pt x="0" y="125"/>
                  </a:moveTo>
                  <a:lnTo>
                    <a:pt x="0" y="125"/>
                  </a:lnTo>
                  <a:lnTo>
                    <a:pt x="0" y="3"/>
                  </a:lnTo>
                  <a:cubicBezTo>
                    <a:pt x="10" y="2"/>
                    <a:pt x="24" y="0"/>
                    <a:pt x="38" y="0"/>
                  </a:cubicBezTo>
                  <a:cubicBezTo>
                    <a:pt x="64" y="0"/>
                    <a:pt x="86" y="5"/>
                    <a:pt x="86" y="38"/>
                  </a:cubicBezTo>
                  <a:cubicBezTo>
                    <a:pt x="86" y="61"/>
                    <a:pt x="75" y="71"/>
                    <a:pt x="58" y="74"/>
                  </a:cubicBezTo>
                  <a:lnTo>
                    <a:pt x="87" y="125"/>
                  </a:lnTo>
                  <a:lnTo>
                    <a:pt x="67" y="125"/>
                  </a:lnTo>
                  <a:lnTo>
                    <a:pt x="40" y="76"/>
                  </a:lnTo>
                  <a:lnTo>
                    <a:pt x="39" y="76"/>
                  </a:lnTo>
                  <a:cubicBezTo>
                    <a:pt x="33" y="76"/>
                    <a:pt x="23" y="75"/>
                    <a:pt x="17" y="75"/>
                  </a:cubicBezTo>
                  <a:lnTo>
                    <a:pt x="17" y="125"/>
                  </a:lnTo>
                  <a:lnTo>
                    <a:pt x="0" y="125"/>
                  </a:lnTo>
                  <a:close/>
                  <a:moveTo>
                    <a:pt x="17" y="61"/>
                  </a:moveTo>
                  <a:lnTo>
                    <a:pt x="17" y="61"/>
                  </a:lnTo>
                  <a:cubicBezTo>
                    <a:pt x="25" y="62"/>
                    <a:pt x="31" y="62"/>
                    <a:pt x="38" y="62"/>
                  </a:cubicBezTo>
                  <a:cubicBezTo>
                    <a:pt x="58" y="62"/>
                    <a:pt x="69" y="57"/>
                    <a:pt x="69" y="38"/>
                  </a:cubicBezTo>
                  <a:cubicBezTo>
                    <a:pt x="69" y="21"/>
                    <a:pt x="61" y="14"/>
                    <a:pt x="39" y="14"/>
                  </a:cubicBezTo>
                  <a:cubicBezTo>
                    <a:pt x="32" y="14"/>
                    <a:pt x="24" y="14"/>
                    <a:pt x="17" y="15"/>
                  </a:cubicBezTo>
                  <a:lnTo>
                    <a:pt x="17" y="61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48" name="Freeform 23"/>
            <p:cNvSpPr>
              <a:spLocks noEditPoints="1"/>
            </p:cNvSpPr>
            <p:nvPr userDrawn="1"/>
          </p:nvSpPr>
          <p:spPr bwMode="gray">
            <a:xfrm>
              <a:off x="5314951" y="3671888"/>
              <a:ext cx="90488" cy="120650"/>
            </a:xfrm>
            <a:custGeom>
              <a:avLst/>
              <a:gdLst>
                <a:gd name="T0" fmla="*/ 0 w 95"/>
                <a:gd name="T1" fmla="*/ 63 h 126"/>
                <a:gd name="T2" fmla="*/ 0 w 95"/>
                <a:gd name="T3" fmla="*/ 63 h 126"/>
                <a:gd name="T4" fmla="*/ 48 w 95"/>
                <a:gd name="T5" fmla="*/ 0 h 126"/>
                <a:gd name="T6" fmla="*/ 95 w 95"/>
                <a:gd name="T7" fmla="*/ 63 h 126"/>
                <a:gd name="T8" fmla="*/ 48 w 95"/>
                <a:gd name="T9" fmla="*/ 126 h 126"/>
                <a:gd name="T10" fmla="*/ 0 w 95"/>
                <a:gd name="T11" fmla="*/ 63 h 126"/>
                <a:gd name="T12" fmla="*/ 78 w 95"/>
                <a:gd name="T13" fmla="*/ 63 h 126"/>
                <a:gd name="T14" fmla="*/ 78 w 95"/>
                <a:gd name="T15" fmla="*/ 63 h 126"/>
                <a:gd name="T16" fmla="*/ 48 w 95"/>
                <a:gd name="T17" fmla="*/ 15 h 126"/>
                <a:gd name="T18" fmla="*/ 17 w 95"/>
                <a:gd name="T19" fmla="*/ 63 h 126"/>
                <a:gd name="T20" fmla="*/ 48 w 95"/>
                <a:gd name="T21" fmla="*/ 112 h 126"/>
                <a:gd name="T22" fmla="*/ 78 w 95"/>
                <a:gd name="T23" fmla="*/ 63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5" h="126">
                  <a:moveTo>
                    <a:pt x="0" y="63"/>
                  </a:moveTo>
                  <a:lnTo>
                    <a:pt x="0" y="63"/>
                  </a:lnTo>
                  <a:cubicBezTo>
                    <a:pt x="0" y="19"/>
                    <a:pt x="10" y="0"/>
                    <a:pt x="48" y="0"/>
                  </a:cubicBezTo>
                  <a:cubicBezTo>
                    <a:pt x="85" y="0"/>
                    <a:pt x="95" y="19"/>
                    <a:pt x="95" y="63"/>
                  </a:cubicBezTo>
                  <a:cubicBezTo>
                    <a:pt x="95" y="108"/>
                    <a:pt x="85" y="126"/>
                    <a:pt x="48" y="126"/>
                  </a:cubicBezTo>
                  <a:cubicBezTo>
                    <a:pt x="10" y="126"/>
                    <a:pt x="0" y="108"/>
                    <a:pt x="0" y="63"/>
                  </a:cubicBezTo>
                  <a:close/>
                  <a:moveTo>
                    <a:pt x="78" y="63"/>
                  </a:moveTo>
                  <a:lnTo>
                    <a:pt x="78" y="63"/>
                  </a:lnTo>
                  <a:cubicBezTo>
                    <a:pt x="78" y="35"/>
                    <a:pt x="77" y="15"/>
                    <a:pt x="48" y="15"/>
                  </a:cubicBezTo>
                  <a:cubicBezTo>
                    <a:pt x="18" y="15"/>
                    <a:pt x="17" y="35"/>
                    <a:pt x="17" y="63"/>
                  </a:cubicBezTo>
                  <a:cubicBezTo>
                    <a:pt x="17" y="92"/>
                    <a:pt x="18" y="112"/>
                    <a:pt x="48" y="112"/>
                  </a:cubicBezTo>
                  <a:cubicBezTo>
                    <a:pt x="77" y="112"/>
                    <a:pt x="78" y="92"/>
                    <a:pt x="78" y="63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49" name="Freeform 24"/>
            <p:cNvSpPr>
              <a:spLocks/>
            </p:cNvSpPr>
            <p:nvPr userDrawn="1"/>
          </p:nvSpPr>
          <p:spPr bwMode="gray">
            <a:xfrm>
              <a:off x="5434013" y="3673475"/>
              <a:ext cx="66675" cy="119063"/>
            </a:xfrm>
            <a:custGeom>
              <a:avLst/>
              <a:gdLst>
                <a:gd name="T0" fmla="*/ 70 w 70"/>
                <a:gd name="T1" fmla="*/ 123 h 124"/>
                <a:gd name="T2" fmla="*/ 70 w 70"/>
                <a:gd name="T3" fmla="*/ 123 h 124"/>
                <a:gd name="T4" fmla="*/ 41 w 70"/>
                <a:gd name="T5" fmla="*/ 124 h 124"/>
                <a:gd name="T6" fmla="*/ 0 w 70"/>
                <a:gd name="T7" fmla="*/ 95 h 124"/>
                <a:gd name="T8" fmla="*/ 0 w 70"/>
                <a:gd name="T9" fmla="*/ 0 h 124"/>
                <a:gd name="T10" fmla="*/ 18 w 70"/>
                <a:gd name="T11" fmla="*/ 0 h 124"/>
                <a:gd name="T12" fmla="*/ 18 w 70"/>
                <a:gd name="T13" fmla="*/ 88 h 124"/>
                <a:gd name="T14" fmla="*/ 41 w 70"/>
                <a:gd name="T15" fmla="*/ 109 h 124"/>
                <a:gd name="T16" fmla="*/ 70 w 70"/>
                <a:gd name="T17" fmla="*/ 109 h 124"/>
                <a:gd name="T18" fmla="*/ 70 w 70"/>
                <a:gd name="T19" fmla="*/ 123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124">
                  <a:moveTo>
                    <a:pt x="70" y="123"/>
                  </a:moveTo>
                  <a:lnTo>
                    <a:pt x="70" y="123"/>
                  </a:lnTo>
                  <a:cubicBezTo>
                    <a:pt x="61" y="123"/>
                    <a:pt x="50" y="124"/>
                    <a:pt x="41" y="124"/>
                  </a:cubicBezTo>
                  <a:cubicBezTo>
                    <a:pt x="20" y="124"/>
                    <a:pt x="0" y="122"/>
                    <a:pt x="0" y="95"/>
                  </a:cubicBezTo>
                  <a:lnTo>
                    <a:pt x="0" y="0"/>
                  </a:lnTo>
                  <a:lnTo>
                    <a:pt x="18" y="0"/>
                  </a:lnTo>
                  <a:lnTo>
                    <a:pt x="18" y="88"/>
                  </a:lnTo>
                  <a:cubicBezTo>
                    <a:pt x="18" y="106"/>
                    <a:pt x="21" y="109"/>
                    <a:pt x="41" y="109"/>
                  </a:cubicBezTo>
                  <a:lnTo>
                    <a:pt x="70" y="109"/>
                  </a:lnTo>
                  <a:lnTo>
                    <a:pt x="70" y="123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50" name="Freeform 25"/>
            <p:cNvSpPr>
              <a:spLocks/>
            </p:cNvSpPr>
            <p:nvPr userDrawn="1"/>
          </p:nvSpPr>
          <p:spPr bwMode="gray">
            <a:xfrm>
              <a:off x="5511801" y="3671888"/>
              <a:ext cx="73025" cy="120650"/>
            </a:xfrm>
            <a:custGeom>
              <a:avLst/>
              <a:gdLst>
                <a:gd name="T0" fmla="*/ 17 w 77"/>
                <a:gd name="T1" fmla="*/ 32 h 126"/>
                <a:gd name="T2" fmla="*/ 17 w 77"/>
                <a:gd name="T3" fmla="*/ 32 h 126"/>
                <a:gd name="T4" fmla="*/ 43 w 77"/>
                <a:gd name="T5" fmla="*/ 55 h 126"/>
                <a:gd name="T6" fmla="*/ 77 w 77"/>
                <a:gd name="T7" fmla="*/ 91 h 126"/>
                <a:gd name="T8" fmla="*/ 33 w 77"/>
                <a:gd name="T9" fmla="*/ 126 h 126"/>
                <a:gd name="T10" fmla="*/ 0 w 77"/>
                <a:gd name="T11" fmla="*/ 123 h 126"/>
                <a:gd name="T12" fmla="*/ 2 w 77"/>
                <a:gd name="T13" fmla="*/ 109 h 126"/>
                <a:gd name="T14" fmla="*/ 33 w 77"/>
                <a:gd name="T15" fmla="*/ 112 h 126"/>
                <a:gd name="T16" fmla="*/ 59 w 77"/>
                <a:gd name="T17" fmla="*/ 92 h 126"/>
                <a:gd name="T18" fmla="*/ 34 w 77"/>
                <a:gd name="T19" fmla="*/ 69 h 126"/>
                <a:gd name="T20" fmla="*/ 0 w 77"/>
                <a:gd name="T21" fmla="*/ 34 h 126"/>
                <a:gd name="T22" fmla="*/ 42 w 77"/>
                <a:gd name="T23" fmla="*/ 0 h 126"/>
                <a:gd name="T24" fmla="*/ 75 w 77"/>
                <a:gd name="T25" fmla="*/ 3 h 126"/>
                <a:gd name="T26" fmla="*/ 73 w 77"/>
                <a:gd name="T27" fmla="*/ 17 h 126"/>
                <a:gd name="T28" fmla="*/ 48 w 77"/>
                <a:gd name="T29" fmla="*/ 15 h 126"/>
                <a:gd name="T30" fmla="*/ 17 w 77"/>
                <a:gd name="T31" fmla="*/ 32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7" h="126">
                  <a:moveTo>
                    <a:pt x="17" y="32"/>
                  </a:moveTo>
                  <a:lnTo>
                    <a:pt x="17" y="32"/>
                  </a:lnTo>
                  <a:cubicBezTo>
                    <a:pt x="17" y="47"/>
                    <a:pt x="25" y="50"/>
                    <a:pt x="43" y="55"/>
                  </a:cubicBezTo>
                  <a:cubicBezTo>
                    <a:pt x="64" y="61"/>
                    <a:pt x="77" y="69"/>
                    <a:pt x="77" y="91"/>
                  </a:cubicBezTo>
                  <a:cubicBezTo>
                    <a:pt x="77" y="117"/>
                    <a:pt x="61" y="126"/>
                    <a:pt x="33" y="126"/>
                  </a:cubicBezTo>
                  <a:cubicBezTo>
                    <a:pt x="20" y="126"/>
                    <a:pt x="10" y="125"/>
                    <a:pt x="0" y="123"/>
                  </a:cubicBezTo>
                  <a:lnTo>
                    <a:pt x="2" y="109"/>
                  </a:lnTo>
                  <a:cubicBezTo>
                    <a:pt x="12" y="111"/>
                    <a:pt x="23" y="112"/>
                    <a:pt x="33" y="112"/>
                  </a:cubicBezTo>
                  <a:cubicBezTo>
                    <a:pt x="48" y="112"/>
                    <a:pt x="59" y="108"/>
                    <a:pt x="59" y="92"/>
                  </a:cubicBezTo>
                  <a:cubicBezTo>
                    <a:pt x="59" y="77"/>
                    <a:pt x="49" y="74"/>
                    <a:pt x="34" y="69"/>
                  </a:cubicBezTo>
                  <a:cubicBezTo>
                    <a:pt x="13" y="63"/>
                    <a:pt x="0" y="57"/>
                    <a:pt x="0" y="34"/>
                  </a:cubicBezTo>
                  <a:cubicBezTo>
                    <a:pt x="0" y="9"/>
                    <a:pt x="15" y="0"/>
                    <a:pt x="42" y="0"/>
                  </a:cubicBezTo>
                  <a:cubicBezTo>
                    <a:pt x="54" y="0"/>
                    <a:pt x="66" y="2"/>
                    <a:pt x="75" y="3"/>
                  </a:cubicBezTo>
                  <a:lnTo>
                    <a:pt x="73" y="17"/>
                  </a:lnTo>
                  <a:cubicBezTo>
                    <a:pt x="65" y="16"/>
                    <a:pt x="56" y="15"/>
                    <a:pt x="48" y="15"/>
                  </a:cubicBezTo>
                  <a:cubicBezTo>
                    <a:pt x="33" y="15"/>
                    <a:pt x="17" y="16"/>
                    <a:pt x="17" y="32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</p:grpSp>
    </p:spTree>
    <p:extLst>
      <p:ext uri="{BB962C8B-B14F-4D97-AF65-F5344CB8AC3E}">
        <p14:creationId xmlns:p14="http://schemas.microsoft.com/office/powerpoint/2010/main" val="513138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/ Schaubild / Texte re. / Faz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2"/>
          <p:cNvSpPr>
            <a:spLocks noGrp="1"/>
          </p:cNvSpPr>
          <p:nvPr>
            <p:ph type="pic" sz="quarter" idx="13"/>
          </p:nvPr>
        </p:nvSpPr>
        <p:spPr bwMode="gray">
          <a:xfrm>
            <a:off x="643577" y="1350004"/>
            <a:ext cx="7213723" cy="4433263"/>
          </a:xfrm>
          <a:prstGeom prst="rect">
            <a:avLst/>
          </a:prstGeom>
          <a:noFill/>
        </p:spPr>
        <p:txBody>
          <a:bodyPr vert="horz"/>
          <a:lstStyle>
            <a:lvl1pPr marL="0" indent="0">
              <a:buFontTx/>
              <a:buNone/>
              <a:defRPr sz="1200"/>
            </a:lvl1pPr>
            <a:lvl2pPr marL="0" indent="0">
              <a:spcBef>
                <a:spcPts val="1000"/>
              </a:spcBef>
              <a:buNone/>
              <a:defRPr sz="1200"/>
            </a:lvl2pPr>
            <a:lvl3pPr marL="0" indent="0">
              <a:spcBef>
                <a:spcPts val="1000"/>
              </a:spcBef>
              <a:buNone/>
              <a:defRPr sz="1200"/>
            </a:lvl3pPr>
            <a:lvl4pPr marL="0" indent="0">
              <a:spcBef>
                <a:spcPts val="1000"/>
              </a:spcBef>
              <a:buNone/>
              <a:defRPr sz="1200"/>
            </a:lvl4pPr>
            <a:lvl5pPr marL="0" indent="0">
              <a:spcBef>
                <a:spcPts val="1000"/>
              </a:spcBef>
              <a:buNone/>
              <a:defRPr sz="1200"/>
            </a:lvl5pPr>
            <a:lvl6pPr marL="0" indent="0">
              <a:spcBef>
                <a:spcPts val="1000"/>
              </a:spcBef>
              <a:buNone/>
              <a:defRPr sz="1200"/>
            </a:lvl6pPr>
            <a:lvl7pPr marL="0" indent="0">
              <a:spcBef>
                <a:spcPts val="1000"/>
              </a:spcBef>
              <a:buNone/>
              <a:defRPr sz="1200"/>
            </a:lvl7pPr>
            <a:lvl8pPr marL="0" indent="0">
              <a:spcBef>
                <a:spcPts val="1000"/>
              </a:spcBef>
              <a:buNone/>
              <a:defRPr sz="1200"/>
            </a:lvl8pPr>
            <a:lvl9pPr marL="0" indent="0">
              <a:spcBef>
                <a:spcPts val="1000"/>
              </a:spcBef>
              <a:buNone/>
              <a:defRPr sz="1200"/>
            </a:lvl9pPr>
          </a:lstStyle>
          <a:p>
            <a:r>
              <a:rPr lang="de-DE" dirty="0"/>
              <a:t>Bild durch Klicken auf Symbol hinzufügen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5"/>
          </p:nvPr>
        </p:nvSpPr>
        <p:spPr bwMode="gray">
          <a:xfrm>
            <a:off x="-1" y="5940000"/>
            <a:ext cx="11541850" cy="504000"/>
          </a:xfrm>
          <a:prstGeom prst="rect">
            <a:avLst/>
          </a:prstGeom>
          <a:solidFill>
            <a:schemeClr val="bg2"/>
          </a:solidFill>
        </p:spPr>
        <p:txBody>
          <a:bodyPr lIns="648000" tIns="0" rIns="0" bIns="0" anchor="ctr"/>
          <a:lstStyle>
            <a:lvl1pPr marL="0" indent="0">
              <a:buNone/>
              <a:defRPr sz="1600">
                <a:solidFill>
                  <a:srgbClr val="005AA9"/>
                </a:solidFill>
              </a:defRPr>
            </a:lvl1pPr>
            <a:lvl2pPr marL="0" indent="0">
              <a:spcBef>
                <a:spcPts val="1000"/>
              </a:spcBef>
              <a:buNone/>
              <a:defRPr sz="1600">
                <a:solidFill>
                  <a:schemeClr val="tx2"/>
                </a:solidFill>
              </a:defRPr>
            </a:lvl2pPr>
            <a:lvl3pPr marL="0" indent="0">
              <a:spcBef>
                <a:spcPts val="1000"/>
              </a:spcBef>
              <a:buNone/>
              <a:defRPr sz="1600">
                <a:solidFill>
                  <a:schemeClr val="tx2"/>
                </a:solidFill>
              </a:defRPr>
            </a:lvl3pPr>
            <a:lvl4pPr marL="0" indent="0">
              <a:spcBef>
                <a:spcPts val="1000"/>
              </a:spcBef>
              <a:buNone/>
              <a:defRPr sz="1600">
                <a:solidFill>
                  <a:schemeClr val="tx2"/>
                </a:solidFill>
              </a:defRPr>
            </a:lvl4pPr>
            <a:lvl5pPr marL="0" indent="0">
              <a:spcBef>
                <a:spcPts val="1000"/>
              </a:spcBef>
              <a:buNone/>
              <a:defRPr sz="1600">
                <a:solidFill>
                  <a:schemeClr val="tx2"/>
                </a:solidFill>
              </a:defRPr>
            </a:lvl5pPr>
            <a:lvl6pPr marL="0" indent="0">
              <a:spcBef>
                <a:spcPts val="1000"/>
              </a:spcBef>
              <a:buNone/>
              <a:defRPr sz="1600">
                <a:solidFill>
                  <a:schemeClr val="tx2"/>
                </a:solidFill>
              </a:defRPr>
            </a:lvl6pPr>
            <a:lvl7pPr marL="0" indent="0">
              <a:spcBef>
                <a:spcPts val="1000"/>
              </a:spcBef>
              <a:buNone/>
              <a:defRPr sz="1600">
                <a:solidFill>
                  <a:schemeClr val="tx2"/>
                </a:solidFill>
              </a:defRPr>
            </a:lvl7pPr>
            <a:lvl8pPr marL="0" indent="0">
              <a:spcBef>
                <a:spcPts val="1000"/>
              </a:spcBef>
              <a:buNone/>
              <a:defRPr sz="1600">
                <a:solidFill>
                  <a:schemeClr val="tx2"/>
                </a:solidFill>
              </a:defRPr>
            </a:lvl8pPr>
            <a:lvl9pPr marL="0" indent="0">
              <a:spcBef>
                <a:spcPts val="1000"/>
              </a:spcBef>
              <a:buNone/>
              <a:defRPr sz="1600">
                <a:solidFill>
                  <a:schemeClr val="tx2"/>
                </a:solidFill>
              </a:defRPr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6"/>
          </p:nvPr>
        </p:nvSpPr>
        <p:spPr bwMode="gray">
          <a:xfrm>
            <a:off x="8013033" y="1350001"/>
            <a:ext cx="3528818" cy="443569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1600">
                <a:solidFill>
                  <a:schemeClr val="tx2"/>
                </a:solidFill>
              </a:defRPr>
            </a:lvl1pPr>
            <a:lvl2pPr marL="0" indent="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Pct val="100000"/>
              <a:buFontTx/>
              <a:buNone/>
              <a:defRPr sz="1200"/>
            </a:lvl2pPr>
            <a:lvl3pPr marL="144014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SzPct val="100000"/>
              <a:buFontTx/>
              <a:buBlip>
                <a:blip r:embed="rId2"/>
              </a:buBlip>
              <a:defRPr sz="1200"/>
            </a:lvl3pPr>
            <a:lvl4pPr marL="288029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SzPct val="100000"/>
              <a:buFontTx/>
              <a:buBlip>
                <a:blip r:embed="rId2"/>
              </a:buBlip>
              <a:defRPr sz="1200"/>
            </a:lvl4pPr>
            <a:lvl5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SzPct val="100000"/>
              <a:buFontTx/>
              <a:buBlip>
                <a:blip r:embed="rId2"/>
              </a:buBlip>
              <a:defRPr sz="1200"/>
            </a:lvl5pPr>
            <a:lvl6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Tx/>
              <a:buBlip>
                <a:blip r:embed="rId2"/>
              </a:buBlip>
              <a:defRPr sz="1200"/>
            </a:lvl6pPr>
            <a:lvl7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Tx/>
              <a:buBlip>
                <a:blip r:embed="rId2"/>
              </a:buBlip>
              <a:defRPr sz="1200"/>
            </a:lvl7pPr>
            <a:lvl8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Tx/>
              <a:buBlip>
                <a:blip r:embed="rId2"/>
              </a:buBlip>
              <a:defRPr sz="1200"/>
            </a:lvl8pPr>
            <a:lvl9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Tx/>
              <a:buBlip>
                <a:blip r:embed="rId2"/>
              </a:buBlip>
              <a:defRPr sz="12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643818" y="6571736"/>
            <a:ext cx="10898033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rgbClr val="636363"/>
                </a:solidFill>
              </a:defRPr>
            </a:lvl1pPr>
          </a:lstStyle>
          <a:p>
            <a:fld id="{22F2D4E8-0435-47BC-9D91-94D0F6ED41E5}" type="slidenum">
              <a:rPr lang="de-DE" smtClean="0"/>
              <a:pPr/>
              <a:t>‹#›</a:t>
            </a:fld>
            <a:r>
              <a:rPr lang="de-DE" dirty="0"/>
              <a:t>  </a:t>
            </a:r>
            <a:r>
              <a:rPr lang="de-DE" sz="1400" baseline="3000" dirty="0"/>
              <a:t>|</a:t>
            </a:r>
            <a:r>
              <a:rPr lang="de-DE" dirty="0"/>
              <a:t>  </a:t>
            </a:r>
            <a:r>
              <a:rPr lang="de-DE" dirty="0" err="1"/>
              <a:t>Saia</a:t>
            </a:r>
            <a:r>
              <a:rPr lang="de-DE" dirty="0"/>
              <a:t> Burgess Controls | www.saia-pcd.com </a:t>
            </a:r>
          </a:p>
        </p:txBody>
      </p:sp>
    </p:spTree>
    <p:extLst>
      <p:ext uri="{BB962C8B-B14F-4D97-AF65-F5344CB8AC3E}">
        <p14:creationId xmlns:p14="http://schemas.microsoft.com/office/powerpoint/2010/main" val="809729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/ 2 Schaubilder / Texte re. / Faz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2"/>
          <p:cNvSpPr>
            <a:spLocks noGrp="1"/>
          </p:cNvSpPr>
          <p:nvPr>
            <p:ph type="pic" sz="quarter" idx="13"/>
          </p:nvPr>
        </p:nvSpPr>
        <p:spPr bwMode="gray">
          <a:xfrm>
            <a:off x="643576" y="1350004"/>
            <a:ext cx="3528817" cy="4433263"/>
          </a:xfrm>
          <a:prstGeom prst="rect">
            <a:avLst/>
          </a:prstGeom>
          <a:noFill/>
        </p:spPr>
        <p:txBody>
          <a:bodyPr vert="horz"/>
          <a:lstStyle>
            <a:lvl1pPr marL="0" indent="0">
              <a:buFontTx/>
              <a:buNone/>
              <a:defRPr sz="1200"/>
            </a:lvl1pPr>
            <a:lvl2pPr marL="0" indent="0">
              <a:spcBef>
                <a:spcPts val="1000"/>
              </a:spcBef>
              <a:buNone/>
              <a:defRPr sz="1200"/>
            </a:lvl2pPr>
            <a:lvl3pPr marL="0" indent="0">
              <a:spcBef>
                <a:spcPts val="1000"/>
              </a:spcBef>
              <a:buNone/>
              <a:defRPr sz="1200"/>
            </a:lvl3pPr>
            <a:lvl4pPr marL="0" indent="0">
              <a:spcBef>
                <a:spcPts val="1000"/>
              </a:spcBef>
              <a:buNone/>
              <a:defRPr sz="1200"/>
            </a:lvl4pPr>
            <a:lvl5pPr marL="0" indent="0">
              <a:spcBef>
                <a:spcPts val="1000"/>
              </a:spcBef>
              <a:buNone/>
              <a:defRPr sz="1200"/>
            </a:lvl5pPr>
            <a:lvl6pPr marL="0" indent="0">
              <a:spcBef>
                <a:spcPts val="1000"/>
              </a:spcBef>
              <a:buNone/>
              <a:defRPr sz="1200"/>
            </a:lvl6pPr>
            <a:lvl7pPr marL="0" indent="0">
              <a:spcBef>
                <a:spcPts val="1000"/>
              </a:spcBef>
              <a:buNone/>
              <a:defRPr sz="1200"/>
            </a:lvl7pPr>
            <a:lvl8pPr marL="0" indent="0">
              <a:spcBef>
                <a:spcPts val="1000"/>
              </a:spcBef>
              <a:buNone/>
              <a:defRPr sz="1200"/>
            </a:lvl8pPr>
            <a:lvl9pPr marL="0" indent="0">
              <a:spcBef>
                <a:spcPts val="1000"/>
              </a:spcBef>
              <a:buNone/>
              <a:defRPr sz="1200"/>
            </a:lvl9pPr>
          </a:lstStyle>
          <a:p>
            <a:r>
              <a:rPr lang="de-DE" dirty="0"/>
              <a:t>Bild durch Klicken auf Symbol hinzufügen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5"/>
          </p:nvPr>
        </p:nvSpPr>
        <p:spPr bwMode="gray">
          <a:xfrm>
            <a:off x="-1" y="5940000"/>
            <a:ext cx="11541850" cy="504000"/>
          </a:xfrm>
          <a:prstGeom prst="rect">
            <a:avLst/>
          </a:prstGeom>
          <a:solidFill>
            <a:schemeClr val="bg2"/>
          </a:solidFill>
        </p:spPr>
        <p:txBody>
          <a:bodyPr lIns="648000" tIns="0" rIns="0" bIns="0" anchor="ctr"/>
          <a:lstStyle>
            <a:lvl1pPr marL="0" indent="0">
              <a:buNone/>
              <a:defRPr sz="1600">
                <a:solidFill>
                  <a:srgbClr val="005AA9"/>
                </a:solidFill>
              </a:defRPr>
            </a:lvl1pPr>
            <a:lvl2pPr marL="0" indent="0">
              <a:spcBef>
                <a:spcPts val="1000"/>
              </a:spcBef>
              <a:buNone/>
              <a:defRPr sz="1600">
                <a:solidFill>
                  <a:schemeClr val="tx2"/>
                </a:solidFill>
              </a:defRPr>
            </a:lvl2pPr>
            <a:lvl3pPr marL="0" indent="0">
              <a:spcBef>
                <a:spcPts val="1000"/>
              </a:spcBef>
              <a:buNone/>
              <a:defRPr sz="1600">
                <a:solidFill>
                  <a:schemeClr val="tx2"/>
                </a:solidFill>
              </a:defRPr>
            </a:lvl3pPr>
            <a:lvl4pPr marL="0" indent="0">
              <a:spcBef>
                <a:spcPts val="1000"/>
              </a:spcBef>
              <a:buNone/>
              <a:defRPr sz="1600">
                <a:solidFill>
                  <a:schemeClr val="tx2"/>
                </a:solidFill>
              </a:defRPr>
            </a:lvl4pPr>
            <a:lvl5pPr marL="0" indent="0">
              <a:spcBef>
                <a:spcPts val="1000"/>
              </a:spcBef>
              <a:buNone/>
              <a:defRPr sz="1600">
                <a:solidFill>
                  <a:schemeClr val="tx2"/>
                </a:solidFill>
              </a:defRPr>
            </a:lvl5pPr>
            <a:lvl6pPr marL="0" indent="0">
              <a:spcBef>
                <a:spcPts val="1000"/>
              </a:spcBef>
              <a:buNone/>
              <a:defRPr sz="1600">
                <a:solidFill>
                  <a:schemeClr val="tx2"/>
                </a:solidFill>
              </a:defRPr>
            </a:lvl6pPr>
            <a:lvl7pPr marL="0" indent="0">
              <a:spcBef>
                <a:spcPts val="1000"/>
              </a:spcBef>
              <a:buNone/>
              <a:defRPr sz="1600">
                <a:solidFill>
                  <a:schemeClr val="tx2"/>
                </a:solidFill>
              </a:defRPr>
            </a:lvl7pPr>
            <a:lvl8pPr marL="0" indent="0">
              <a:spcBef>
                <a:spcPts val="1000"/>
              </a:spcBef>
              <a:buNone/>
              <a:defRPr sz="1600">
                <a:solidFill>
                  <a:schemeClr val="tx2"/>
                </a:solidFill>
              </a:defRPr>
            </a:lvl8pPr>
            <a:lvl9pPr marL="0" indent="0">
              <a:spcBef>
                <a:spcPts val="1000"/>
              </a:spcBef>
              <a:buNone/>
              <a:defRPr sz="1600">
                <a:solidFill>
                  <a:schemeClr val="tx2"/>
                </a:solidFill>
              </a:defRPr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6"/>
          </p:nvPr>
        </p:nvSpPr>
        <p:spPr bwMode="gray">
          <a:xfrm>
            <a:off x="8013032" y="1350001"/>
            <a:ext cx="3528817" cy="443569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1600">
                <a:solidFill>
                  <a:schemeClr val="tx2"/>
                </a:solidFill>
              </a:defRPr>
            </a:lvl1pPr>
            <a:lvl2pPr marL="0" indent="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Pct val="100000"/>
              <a:buFontTx/>
              <a:buNone/>
              <a:defRPr sz="1200"/>
            </a:lvl2pPr>
            <a:lvl3pPr marL="144014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SzPct val="100000"/>
              <a:buFontTx/>
              <a:buBlip>
                <a:blip r:embed="rId2"/>
              </a:buBlip>
              <a:defRPr sz="1200"/>
            </a:lvl3pPr>
            <a:lvl4pPr marL="288029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SzPct val="100000"/>
              <a:buFontTx/>
              <a:buBlip>
                <a:blip r:embed="rId2"/>
              </a:buBlip>
              <a:defRPr sz="1200"/>
            </a:lvl4pPr>
            <a:lvl5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SzPct val="100000"/>
              <a:buFontTx/>
              <a:buBlip>
                <a:blip r:embed="rId2"/>
              </a:buBlip>
              <a:defRPr sz="1200"/>
            </a:lvl5pPr>
            <a:lvl6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Tx/>
              <a:buBlip>
                <a:blip r:embed="rId2"/>
              </a:buBlip>
              <a:defRPr sz="1200"/>
            </a:lvl6pPr>
            <a:lvl7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Tx/>
              <a:buBlip>
                <a:blip r:embed="rId2"/>
              </a:buBlip>
              <a:defRPr sz="1200"/>
            </a:lvl7pPr>
            <a:lvl8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Tx/>
              <a:buBlip>
                <a:blip r:embed="rId2"/>
              </a:buBlip>
              <a:defRPr sz="1200"/>
            </a:lvl8pPr>
            <a:lvl9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Tx/>
              <a:buBlip>
                <a:blip r:embed="rId2"/>
              </a:buBlip>
              <a:defRPr sz="12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Bildplatzhalter 2"/>
          <p:cNvSpPr>
            <a:spLocks noGrp="1"/>
          </p:cNvSpPr>
          <p:nvPr>
            <p:ph type="pic" sz="quarter" idx="17"/>
          </p:nvPr>
        </p:nvSpPr>
        <p:spPr bwMode="gray">
          <a:xfrm>
            <a:off x="4328126" y="1350004"/>
            <a:ext cx="3529172" cy="4433263"/>
          </a:xfrm>
          <a:prstGeom prst="rect">
            <a:avLst/>
          </a:prstGeom>
          <a:noFill/>
        </p:spPr>
        <p:txBody>
          <a:bodyPr vert="horz"/>
          <a:lstStyle>
            <a:lvl1pPr marL="0" indent="0">
              <a:buFontTx/>
              <a:buNone/>
              <a:defRPr sz="1200"/>
            </a:lvl1pPr>
            <a:lvl2pPr marL="0" indent="0">
              <a:spcBef>
                <a:spcPts val="1000"/>
              </a:spcBef>
              <a:buNone/>
              <a:defRPr sz="1200"/>
            </a:lvl2pPr>
            <a:lvl3pPr marL="0" indent="0">
              <a:spcBef>
                <a:spcPts val="1000"/>
              </a:spcBef>
              <a:buNone/>
              <a:defRPr sz="1200"/>
            </a:lvl3pPr>
            <a:lvl4pPr marL="0" indent="0">
              <a:spcBef>
                <a:spcPts val="1000"/>
              </a:spcBef>
              <a:buNone/>
              <a:defRPr sz="1200"/>
            </a:lvl4pPr>
            <a:lvl5pPr marL="0" indent="0">
              <a:spcBef>
                <a:spcPts val="1000"/>
              </a:spcBef>
              <a:buNone/>
              <a:defRPr sz="1200"/>
            </a:lvl5pPr>
            <a:lvl6pPr marL="0" indent="0">
              <a:spcBef>
                <a:spcPts val="1000"/>
              </a:spcBef>
              <a:buNone/>
              <a:defRPr sz="1200"/>
            </a:lvl6pPr>
            <a:lvl7pPr marL="0" indent="0">
              <a:spcBef>
                <a:spcPts val="1000"/>
              </a:spcBef>
              <a:buNone/>
              <a:defRPr sz="1200"/>
            </a:lvl7pPr>
            <a:lvl8pPr marL="0" indent="0">
              <a:spcBef>
                <a:spcPts val="1000"/>
              </a:spcBef>
              <a:buNone/>
              <a:defRPr sz="1200"/>
            </a:lvl8pPr>
            <a:lvl9pPr marL="0" indent="0">
              <a:spcBef>
                <a:spcPts val="1000"/>
              </a:spcBef>
              <a:buNone/>
              <a:defRPr sz="1200"/>
            </a:lvl9pPr>
          </a:lstStyle>
          <a:p>
            <a:r>
              <a:rPr lang="de-DE" dirty="0"/>
              <a:t>Bild durch Klicken auf Symbol hinzufügen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643818" y="6571736"/>
            <a:ext cx="10898033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rgbClr val="636363"/>
                </a:solidFill>
              </a:defRPr>
            </a:lvl1pPr>
          </a:lstStyle>
          <a:p>
            <a:fld id="{22F2D4E8-0435-47BC-9D91-94D0F6ED41E5}" type="slidenum">
              <a:rPr lang="de-DE" smtClean="0"/>
              <a:pPr/>
              <a:t>‹#›</a:t>
            </a:fld>
            <a:r>
              <a:rPr lang="de-DE" dirty="0"/>
              <a:t>  </a:t>
            </a:r>
            <a:r>
              <a:rPr lang="de-DE" sz="1400" baseline="3000" dirty="0"/>
              <a:t>|</a:t>
            </a:r>
            <a:r>
              <a:rPr lang="de-DE" dirty="0"/>
              <a:t>  </a:t>
            </a:r>
            <a:r>
              <a:rPr lang="de-DE" dirty="0" err="1"/>
              <a:t>Saia</a:t>
            </a:r>
            <a:r>
              <a:rPr lang="de-DE" dirty="0"/>
              <a:t> Burgess Controls | www.saia-pcd.com </a:t>
            </a:r>
          </a:p>
        </p:txBody>
      </p:sp>
    </p:spTree>
    <p:extLst>
      <p:ext uri="{BB962C8B-B14F-4D97-AF65-F5344CB8AC3E}">
        <p14:creationId xmlns:p14="http://schemas.microsoft.com/office/powerpoint/2010/main" val="4131522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/ Inhalt / Faz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 bwMode="gray">
          <a:xfrm>
            <a:off x="643576" y="1342571"/>
            <a:ext cx="10898274" cy="444069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1600">
                <a:solidFill>
                  <a:schemeClr val="tx2"/>
                </a:solidFill>
              </a:defRPr>
            </a:lvl1pPr>
            <a:lvl2pPr marL="0" indent="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Pct val="100000"/>
              <a:buFontTx/>
              <a:buNone/>
              <a:defRPr sz="1200"/>
            </a:lvl2pPr>
            <a:lvl3pPr marL="144014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SzPct val="100000"/>
              <a:buFontTx/>
              <a:buBlip>
                <a:blip r:embed="rId2"/>
              </a:buBlip>
              <a:defRPr sz="1200"/>
            </a:lvl3pPr>
            <a:lvl4pPr marL="288029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SzPct val="100000"/>
              <a:buFontTx/>
              <a:buBlip>
                <a:blip r:embed="rId2"/>
              </a:buBlip>
              <a:defRPr sz="1200"/>
            </a:lvl4pPr>
            <a:lvl5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SzPct val="100000"/>
              <a:buFontTx/>
              <a:buBlip>
                <a:blip r:embed="rId2"/>
              </a:buBlip>
              <a:defRPr sz="1200"/>
            </a:lvl5pPr>
            <a:lvl6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Tx/>
              <a:buBlip>
                <a:blip r:embed="rId2"/>
              </a:buBlip>
              <a:defRPr sz="1200"/>
            </a:lvl6pPr>
            <a:lvl7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Tx/>
              <a:buBlip>
                <a:blip r:embed="rId2"/>
              </a:buBlip>
              <a:defRPr sz="1200"/>
            </a:lvl7pPr>
            <a:lvl8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Tx/>
              <a:buBlip>
                <a:blip r:embed="rId2"/>
              </a:buBlip>
              <a:defRPr sz="1200"/>
            </a:lvl8pPr>
            <a:lvl9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Tx/>
              <a:buBlip>
                <a:blip r:embed="rId2"/>
              </a:buBlip>
              <a:defRPr sz="12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5"/>
          </p:nvPr>
        </p:nvSpPr>
        <p:spPr bwMode="gray">
          <a:xfrm>
            <a:off x="-1" y="5940000"/>
            <a:ext cx="11541850" cy="504000"/>
          </a:xfrm>
          <a:prstGeom prst="rect">
            <a:avLst/>
          </a:prstGeom>
          <a:solidFill>
            <a:schemeClr val="bg2"/>
          </a:solidFill>
        </p:spPr>
        <p:txBody>
          <a:bodyPr lIns="648000" tIns="0" rIns="0" bIns="0" anchor="ctr"/>
          <a:lstStyle>
            <a:lvl1pPr marL="0" indent="0">
              <a:buNone/>
              <a:defRPr sz="1600">
                <a:solidFill>
                  <a:srgbClr val="005AA9"/>
                </a:solidFill>
              </a:defRPr>
            </a:lvl1pPr>
            <a:lvl2pPr marL="0" indent="0">
              <a:spcBef>
                <a:spcPts val="1000"/>
              </a:spcBef>
              <a:buNone/>
              <a:defRPr sz="1600">
                <a:solidFill>
                  <a:schemeClr val="tx2"/>
                </a:solidFill>
              </a:defRPr>
            </a:lvl2pPr>
            <a:lvl3pPr marL="0" indent="0">
              <a:spcBef>
                <a:spcPts val="1000"/>
              </a:spcBef>
              <a:buNone/>
              <a:defRPr sz="1600">
                <a:solidFill>
                  <a:schemeClr val="tx2"/>
                </a:solidFill>
              </a:defRPr>
            </a:lvl3pPr>
            <a:lvl4pPr marL="0" indent="0">
              <a:spcBef>
                <a:spcPts val="1000"/>
              </a:spcBef>
              <a:buNone/>
              <a:defRPr sz="1600">
                <a:solidFill>
                  <a:schemeClr val="tx2"/>
                </a:solidFill>
              </a:defRPr>
            </a:lvl4pPr>
            <a:lvl5pPr marL="0" indent="0">
              <a:spcBef>
                <a:spcPts val="1000"/>
              </a:spcBef>
              <a:buNone/>
              <a:defRPr sz="1600">
                <a:solidFill>
                  <a:schemeClr val="tx2"/>
                </a:solidFill>
              </a:defRPr>
            </a:lvl5pPr>
            <a:lvl6pPr marL="0" indent="0">
              <a:spcBef>
                <a:spcPts val="1000"/>
              </a:spcBef>
              <a:buNone/>
              <a:defRPr sz="1600">
                <a:solidFill>
                  <a:schemeClr val="tx2"/>
                </a:solidFill>
              </a:defRPr>
            </a:lvl6pPr>
            <a:lvl7pPr marL="0" indent="0">
              <a:spcBef>
                <a:spcPts val="1000"/>
              </a:spcBef>
              <a:buNone/>
              <a:defRPr sz="1600">
                <a:solidFill>
                  <a:schemeClr val="tx2"/>
                </a:solidFill>
              </a:defRPr>
            </a:lvl7pPr>
            <a:lvl8pPr marL="0" indent="0">
              <a:spcBef>
                <a:spcPts val="1000"/>
              </a:spcBef>
              <a:buNone/>
              <a:defRPr sz="1600">
                <a:solidFill>
                  <a:schemeClr val="tx2"/>
                </a:solidFill>
              </a:defRPr>
            </a:lvl8pPr>
            <a:lvl9pPr marL="0" indent="0">
              <a:spcBef>
                <a:spcPts val="1000"/>
              </a:spcBef>
              <a:buNone/>
              <a:defRPr sz="1600">
                <a:solidFill>
                  <a:schemeClr val="tx2"/>
                </a:solidFill>
              </a:defRPr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643818" y="6571736"/>
            <a:ext cx="10898033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rgbClr val="636363"/>
                </a:solidFill>
              </a:defRPr>
            </a:lvl1pPr>
          </a:lstStyle>
          <a:p>
            <a:fld id="{22F2D4E8-0435-47BC-9D91-94D0F6ED41E5}" type="slidenum">
              <a:rPr lang="de-DE" smtClean="0"/>
              <a:pPr/>
              <a:t>‹#›</a:t>
            </a:fld>
            <a:r>
              <a:rPr lang="de-DE" dirty="0"/>
              <a:t>  </a:t>
            </a:r>
            <a:r>
              <a:rPr lang="de-DE" sz="1400" baseline="3000" dirty="0"/>
              <a:t>|</a:t>
            </a:r>
            <a:r>
              <a:rPr lang="de-DE" dirty="0"/>
              <a:t>  </a:t>
            </a:r>
            <a:r>
              <a:rPr lang="de-DE" dirty="0" err="1"/>
              <a:t>Saia</a:t>
            </a:r>
            <a:r>
              <a:rPr lang="de-DE" dirty="0"/>
              <a:t> Burgess Controls | www.saia-pcd.com </a:t>
            </a:r>
          </a:p>
        </p:txBody>
      </p:sp>
    </p:spTree>
    <p:extLst>
      <p:ext uri="{BB962C8B-B14F-4D97-AF65-F5344CB8AC3E}">
        <p14:creationId xmlns:p14="http://schemas.microsoft.com/office/powerpoint/2010/main" val="2778222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/ Inhalt / Texte re. / Faz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 bwMode="gray">
          <a:xfrm>
            <a:off x="643577" y="1342571"/>
            <a:ext cx="7213723" cy="444069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1600">
                <a:solidFill>
                  <a:schemeClr val="tx2"/>
                </a:solidFill>
              </a:defRPr>
            </a:lvl1pPr>
            <a:lvl2pPr marL="0" indent="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Pct val="100000"/>
              <a:buFontTx/>
              <a:buNone/>
              <a:defRPr sz="1200"/>
            </a:lvl2pPr>
            <a:lvl3pPr marL="144014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SzPct val="100000"/>
              <a:buFontTx/>
              <a:buBlip>
                <a:blip r:embed="rId2"/>
              </a:buBlip>
              <a:defRPr sz="1200"/>
            </a:lvl3pPr>
            <a:lvl4pPr marL="288029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SzPct val="100000"/>
              <a:buFontTx/>
              <a:buBlip>
                <a:blip r:embed="rId2"/>
              </a:buBlip>
              <a:defRPr sz="1200"/>
            </a:lvl4pPr>
            <a:lvl5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SzPct val="100000"/>
              <a:buFontTx/>
              <a:buBlip>
                <a:blip r:embed="rId2"/>
              </a:buBlip>
              <a:defRPr sz="1200"/>
            </a:lvl5pPr>
            <a:lvl6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Tx/>
              <a:buBlip>
                <a:blip r:embed="rId2"/>
              </a:buBlip>
              <a:defRPr sz="1200"/>
            </a:lvl6pPr>
            <a:lvl7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Tx/>
              <a:buBlip>
                <a:blip r:embed="rId2"/>
              </a:buBlip>
              <a:defRPr sz="1200"/>
            </a:lvl7pPr>
            <a:lvl8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Tx/>
              <a:buBlip>
                <a:blip r:embed="rId2"/>
              </a:buBlip>
              <a:defRPr sz="1200"/>
            </a:lvl8pPr>
            <a:lvl9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Tx/>
              <a:buBlip>
                <a:blip r:embed="rId2"/>
              </a:buBlip>
              <a:defRPr sz="12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5"/>
          </p:nvPr>
        </p:nvSpPr>
        <p:spPr bwMode="gray">
          <a:xfrm>
            <a:off x="-1" y="5940000"/>
            <a:ext cx="11541850" cy="504000"/>
          </a:xfrm>
          <a:prstGeom prst="rect">
            <a:avLst/>
          </a:prstGeom>
          <a:solidFill>
            <a:schemeClr val="bg2"/>
          </a:solidFill>
        </p:spPr>
        <p:txBody>
          <a:bodyPr lIns="648000" tIns="0" rIns="0" bIns="0" anchor="ctr"/>
          <a:lstStyle>
            <a:lvl1pPr marL="0" indent="0">
              <a:buNone/>
              <a:defRPr sz="1600">
                <a:solidFill>
                  <a:srgbClr val="005AA9"/>
                </a:solidFill>
              </a:defRPr>
            </a:lvl1pPr>
            <a:lvl2pPr marL="0" indent="0">
              <a:spcBef>
                <a:spcPts val="1000"/>
              </a:spcBef>
              <a:buNone/>
              <a:defRPr sz="1600">
                <a:solidFill>
                  <a:schemeClr val="tx2"/>
                </a:solidFill>
              </a:defRPr>
            </a:lvl2pPr>
            <a:lvl3pPr marL="0" indent="0">
              <a:spcBef>
                <a:spcPts val="1000"/>
              </a:spcBef>
              <a:buNone/>
              <a:defRPr sz="1600">
                <a:solidFill>
                  <a:schemeClr val="tx2"/>
                </a:solidFill>
              </a:defRPr>
            </a:lvl3pPr>
            <a:lvl4pPr marL="0" indent="0">
              <a:spcBef>
                <a:spcPts val="1000"/>
              </a:spcBef>
              <a:buNone/>
              <a:defRPr sz="1600">
                <a:solidFill>
                  <a:schemeClr val="tx2"/>
                </a:solidFill>
              </a:defRPr>
            </a:lvl4pPr>
            <a:lvl5pPr marL="0" indent="0">
              <a:spcBef>
                <a:spcPts val="1000"/>
              </a:spcBef>
              <a:buNone/>
              <a:defRPr sz="1600">
                <a:solidFill>
                  <a:schemeClr val="tx2"/>
                </a:solidFill>
              </a:defRPr>
            </a:lvl5pPr>
            <a:lvl6pPr marL="0" indent="0">
              <a:spcBef>
                <a:spcPts val="1000"/>
              </a:spcBef>
              <a:buNone/>
              <a:defRPr sz="1600">
                <a:solidFill>
                  <a:schemeClr val="tx2"/>
                </a:solidFill>
              </a:defRPr>
            </a:lvl6pPr>
            <a:lvl7pPr marL="0" indent="0">
              <a:spcBef>
                <a:spcPts val="1000"/>
              </a:spcBef>
              <a:buNone/>
              <a:defRPr sz="1600">
                <a:solidFill>
                  <a:schemeClr val="tx2"/>
                </a:solidFill>
              </a:defRPr>
            </a:lvl7pPr>
            <a:lvl8pPr marL="0" indent="0">
              <a:spcBef>
                <a:spcPts val="1000"/>
              </a:spcBef>
              <a:buNone/>
              <a:defRPr sz="1600">
                <a:solidFill>
                  <a:schemeClr val="tx2"/>
                </a:solidFill>
              </a:defRPr>
            </a:lvl8pPr>
            <a:lvl9pPr marL="0" indent="0">
              <a:spcBef>
                <a:spcPts val="1000"/>
              </a:spcBef>
              <a:buNone/>
              <a:defRPr sz="1600">
                <a:solidFill>
                  <a:schemeClr val="tx2"/>
                </a:solidFill>
              </a:defRPr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6"/>
          </p:nvPr>
        </p:nvSpPr>
        <p:spPr bwMode="gray">
          <a:xfrm>
            <a:off x="8013032" y="1350001"/>
            <a:ext cx="3528817" cy="443569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1600">
                <a:solidFill>
                  <a:schemeClr val="tx2"/>
                </a:solidFill>
              </a:defRPr>
            </a:lvl1pPr>
            <a:lvl2pPr marL="0" indent="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Pct val="100000"/>
              <a:buFontTx/>
              <a:buNone/>
              <a:defRPr sz="1200"/>
            </a:lvl2pPr>
            <a:lvl3pPr marL="144014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SzPct val="100000"/>
              <a:buFontTx/>
              <a:buBlip>
                <a:blip r:embed="rId2"/>
              </a:buBlip>
              <a:defRPr sz="1200"/>
            </a:lvl3pPr>
            <a:lvl4pPr marL="288029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SzPct val="100000"/>
              <a:buFontTx/>
              <a:buBlip>
                <a:blip r:embed="rId2"/>
              </a:buBlip>
              <a:defRPr sz="1200"/>
            </a:lvl4pPr>
            <a:lvl5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SzPct val="100000"/>
              <a:buFontTx/>
              <a:buBlip>
                <a:blip r:embed="rId2"/>
              </a:buBlip>
              <a:defRPr sz="1200"/>
            </a:lvl5pPr>
            <a:lvl6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Tx/>
              <a:buBlip>
                <a:blip r:embed="rId2"/>
              </a:buBlip>
              <a:defRPr sz="1200"/>
            </a:lvl6pPr>
            <a:lvl7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Tx/>
              <a:buBlip>
                <a:blip r:embed="rId2"/>
              </a:buBlip>
              <a:defRPr sz="1200"/>
            </a:lvl7pPr>
            <a:lvl8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Tx/>
              <a:buBlip>
                <a:blip r:embed="rId2"/>
              </a:buBlip>
              <a:defRPr sz="1200"/>
            </a:lvl8pPr>
            <a:lvl9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Tx/>
              <a:buBlip>
                <a:blip r:embed="rId2"/>
              </a:buBlip>
              <a:defRPr sz="12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643818" y="6571736"/>
            <a:ext cx="10898033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rgbClr val="636363"/>
                </a:solidFill>
              </a:defRPr>
            </a:lvl1pPr>
          </a:lstStyle>
          <a:p>
            <a:fld id="{22F2D4E8-0435-47BC-9D91-94D0F6ED41E5}" type="slidenum">
              <a:rPr lang="de-DE" smtClean="0"/>
              <a:pPr/>
              <a:t>‹#›</a:t>
            </a:fld>
            <a:r>
              <a:rPr lang="de-DE" dirty="0"/>
              <a:t>  </a:t>
            </a:r>
            <a:r>
              <a:rPr lang="de-DE" sz="1400" baseline="3000" dirty="0"/>
              <a:t>|</a:t>
            </a:r>
            <a:r>
              <a:rPr lang="de-DE" dirty="0"/>
              <a:t>  </a:t>
            </a:r>
            <a:r>
              <a:rPr lang="de-DE" dirty="0" err="1"/>
              <a:t>Saia</a:t>
            </a:r>
            <a:r>
              <a:rPr lang="de-DE" dirty="0"/>
              <a:t> Burgess Controls | www.saia-pcd.com </a:t>
            </a:r>
          </a:p>
        </p:txBody>
      </p:sp>
    </p:spTree>
    <p:extLst>
      <p:ext uri="{BB962C8B-B14F-4D97-AF65-F5344CB8AC3E}">
        <p14:creationId xmlns:p14="http://schemas.microsoft.com/office/powerpoint/2010/main" val="2964214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643817" y="6571736"/>
            <a:ext cx="10898378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rgbClr val="636363"/>
                </a:solidFill>
              </a:defRPr>
            </a:lvl1pPr>
          </a:lstStyle>
          <a:p>
            <a:fld id="{22F2D4E8-0435-47BC-9D91-94D0F6ED41E5}" type="slidenum">
              <a:rPr lang="de-DE" smtClean="0"/>
              <a:pPr/>
              <a:t>‹#›</a:t>
            </a:fld>
            <a:r>
              <a:rPr lang="de-DE" dirty="0"/>
              <a:t>  </a:t>
            </a:r>
            <a:r>
              <a:rPr lang="de-DE" sz="1400" baseline="3000" dirty="0"/>
              <a:t>|</a:t>
            </a:r>
            <a:r>
              <a:rPr lang="de-DE" dirty="0"/>
              <a:t>  </a:t>
            </a:r>
            <a:r>
              <a:rPr lang="de-DE" dirty="0" err="1"/>
              <a:t>Saia</a:t>
            </a:r>
            <a:r>
              <a:rPr lang="de-DE" dirty="0"/>
              <a:t> Burgess Controls | www.saia-pcd.com </a:t>
            </a:r>
          </a:p>
        </p:txBody>
      </p:sp>
    </p:spTree>
    <p:extLst>
      <p:ext uri="{BB962C8B-B14F-4D97-AF65-F5344CB8AC3E}">
        <p14:creationId xmlns:p14="http://schemas.microsoft.com/office/powerpoint/2010/main" val="1543255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643817" y="6571736"/>
            <a:ext cx="10898378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rgbClr val="636363"/>
                </a:solidFill>
              </a:defRPr>
            </a:lvl1pPr>
          </a:lstStyle>
          <a:p>
            <a:fld id="{22F2D4E8-0435-47BC-9D91-94D0F6ED41E5}" type="slidenum">
              <a:rPr lang="de-DE" smtClean="0"/>
              <a:pPr/>
              <a:t>‹#›</a:t>
            </a:fld>
            <a:r>
              <a:rPr lang="de-DE" dirty="0"/>
              <a:t>  </a:t>
            </a:r>
            <a:r>
              <a:rPr lang="de-DE" sz="1400" baseline="3000" dirty="0"/>
              <a:t>|</a:t>
            </a:r>
            <a:r>
              <a:rPr lang="de-DE" dirty="0"/>
              <a:t>  </a:t>
            </a:r>
            <a:r>
              <a:rPr lang="de-DE" dirty="0" err="1"/>
              <a:t>Saia</a:t>
            </a:r>
            <a:r>
              <a:rPr lang="de-DE" dirty="0"/>
              <a:t> Burgess Controls | www.saia-pcd.com </a:t>
            </a:r>
          </a:p>
        </p:txBody>
      </p:sp>
    </p:spTree>
    <p:extLst>
      <p:ext uri="{BB962C8B-B14F-4D97-AF65-F5344CB8AC3E}">
        <p14:creationId xmlns:p14="http://schemas.microsoft.com/office/powerpoint/2010/main" val="2389635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clai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2"/>
          <p:cNvSpPr>
            <a:spLocks noGrp="1"/>
          </p:cNvSpPr>
          <p:nvPr>
            <p:ph type="pic" sz="quarter" idx="13"/>
          </p:nvPr>
        </p:nvSpPr>
        <p:spPr bwMode="gray">
          <a:xfrm>
            <a:off x="0" y="1044000"/>
            <a:ext cx="11541850" cy="1512000"/>
          </a:xfrm>
          <a:prstGeom prst="rect">
            <a:avLst/>
          </a:prstGeom>
          <a:noFill/>
        </p:spPr>
        <p:txBody>
          <a:bodyPr vert="horz"/>
          <a:lstStyle>
            <a:lvl1pPr marL="0" indent="0">
              <a:buFontTx/>
              <a:buNone/>
              <a:defRPr sz="1200"/>
            </a:lvl1pPr>
            <a:lvl2pPr marL="0" indent="0">
              <a:spcBef>
                <a:spcPts val="1000"/>
              </a:spcBef>
              <a:buNone/>
              <a:defRPr sz="1200"/>
            </a:lvl2pPr>
            <a:lvl3pPr marL="0" indent="0">
              <a:spcBef>
                <a:spcPts val="1000"/>
              </a:spcBef>
              <a:buNone/>
              <a:defRPr sz="1200"/>
            </a:lvl3pPr>
            <a:lvl4pPr marL="0" indent="0">
              <a:spcBef>
                <a:spcPts val="1000"/>
              </a:spcBef>
              <a:buNone/>
              <a:defRPr sz="1200"/>
            </a:lvl4pPr>
            <a:lvl5pPr marL="0" indent="0">
              <a:spcBef>
                <a:spcPts val="1000"/>
              </a:spcBef>
              <a:buNone/>
              <a:defRPr sz="1200"/>
            </a:lvl5pPr>
            <a:lvl6pPr marL="0" indent="0">
              <a:spcBef>
                <a:spcPts val="1000"/>
              </a:spcBef>
              <a:buNone/>
              <a:defRPr sz="1200"/>
            </a:lvl6pPr>
            <a:lvl7pPr marL="0" indent="0">
              <a:spcBef>
                <a:spcPts val="1000"/>
              </a:spcBef>
              <a:buNone/>
              <a:defRPr sz="1200"/>
            </a:lvl7pPr>
            <a:lvl8pPr marL="0" indent="0">
              <a:spcBef>
                <a:spcPts val="1000"/>
              </a:spcBef>
              <a:buNone/>
              <a:defRPr sz="1200"/>
            </a:lvl8pPr>
            <a:lvl9pPr marL="0" indent="0">
              <a:spcBef>
                <a:spcPts val="1000"/>
              </a:spcBef>
              <a:buNone/>
              <a:defRPr sz="1200"/>
            </a:lvl9pPr>
          </a:lstStyle>
          <a:p>
            <a:r>
              <a:rPr lang="de-DE" dirty="0"/>
              <a:t>Bild durch Klicken auf Symbol hinzufügen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gray">
          <a:xfrm>
            <a:off x="643576" y="2827468"/>
            <a:ext cx="5371270" cy="310978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1600">
                <a:solidFill>
                  <a:schemeClr val="tx2"/>
                </a:solidFill>
              </a:defRPr>
            </a:lvl1pPr>
            <a:lvl2pPr marL="0" indent="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Pct val="100000"/>
              <a:buFontTx/>
              <a:buNone/>
              <a:defRPr sz="1200"/>
            </a:lvl2pPr>
            <a:lvl3pPr marL="144014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SzPct val="100000"/>
              <a:buFontTx/>
              <a:buBlip>
                <a:blip r:embed="rId2"/>
              </a:buBlip>
              <a:defRPr sz="1200"/>
            </a:lvl3pPr>
            <a:lvl4pPr marL="288029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SzPct val="100000"/>
              <a:buFontTx/>
              <a:buBlip>
                <a:blip r:embed="rId2"/>
              </a:buBlip>
              <a:defRPr sz="1200"/>
            </a:lvl4pPr>
            <a:lvl5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SzPct val="100000"/>
              <a:buFontTx/>
              <a:buBlip>
                <a:blip r:embed="rId2"/>
              </a:buBlip>
              <a:defRPr sz="1200"/>
            </a:lvl5pPr>
            <a:lvl6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Tx/>
              <a:buBlip>
                <a:blip r:embed="rId2"/>
              </a:buBlip>
              <a:defRPr sz="1200"/>
            </a:lvl6pPr>
            <a:lvl7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Tx/>
              <a:buBlip>
                <a:blip r:embed="rId2"/>
              </a:buBlip>
              <a:defRPr sz="1200"/>
            </a:lvl7pPr>
            <a:lvl8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Tx/>
              <a:buBlip>
                <a:blip r:embed="rId2"/>
              </a:buBlip>
              <a:defRPr sz="1200"/>
            </a:lvl8pPr>
            <a:lvl9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Tx/>
              <a:buBlip>
                <a:blip r:embed="rId2"/>
              </a:buBlip>
              <a:defRPr sz="12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6"/>
          </p:nvPr>
        </p:nvSpPr>
        <p:spPr bwMode="gray">
          <a:xfrm>
            <a:off x="6170581" y="2827468"/>
            <a:ext cx="5371270" cy="310978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1600">
                <a:solidFill>
                  <a:schemeClr val="tx2"/>
                </a:solidFill>
              </a:defRPr>
            </a:lvl1pPr>
            <a:lvl2pPr marL="0" indent="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Pct val="100000"/>
              <a:buFontTx/>
              <a:buNone/>
              <a:defRPr sz="1200"/>
            </a:lvl2pPr>
            <a:lvl3pPr marL="144014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SzPct val="100000"/>
              <a:buFontTx/>
              <a:buBlip>
                <a:blip r:embed="rId2"/>
              </a:buBlip>
              <a:defRPr sz="1200"/>
            </a:lvl3pPr>
            <a:lvl4pPr marL="288029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SzPct val="100000"/>
              <a:buFontTx/>
              <a:buBlip>
                <a:blip r:embed="rId2"/>
              </a:buBlip>
              <a:defRPr sz="1200"/>
            </a:lvl4pPr>
            <a:lvl5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SzPct val="100000"/>
              <a:buFontTx/>
              <a:buBlip>
                <a:blip r:embed="rId2"/>
              </a:buBlip>
              <a:defRPr sz="1200"/>
            </a:lvl5pPr>
            <a:lvl6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Tx/>
              <a:buBlip>
                <a:blip r:embed="rId2"/>
              </a:buBlip>
              <a:defRPr sz="1200"/>
            </a:lvl6pPr>
            <a:lvl7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Tx/>
              <a:buBlip>
                <a:blip r:embed="rId2"/>
              </a:buBlip>
              <a:defRPr sz="1200"/>
            </a:lvl7pPr>
            <a:lvl8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Tx/>
              <a:buBlip>
                <a:blip r:embed="rId2"/>
              </a:buBlip>
              <a:defRPr sz="1200"/>
            </a:lvl8pPr>
            <a:lvl9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Tx/>
              <a:buBlip>
                <a:blip r:embed="rId2"/>
              </a:buBlip>
              <a:defRPr sz="12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643818" y="6571736"/>
            <a:ext cx="10898033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rgbClr val="636363"/>
                </a:solidFill>
              </a:defRPr>
            </a:lvl1pPr>
          </a:lstStyle>
          <a:p>
            <a:fld id="{22F2D4E8-0435-47BC-9D91-94D0F6ED41E5}" type="slidenum">
              <a:rPr lang="de-DE" smtClean="0"/>
              <a:pPr/>
              <a:t>‹#›</a:t>
            </a:fld>
            <a:r>
              <a:rPr lang="de-DE" dirty="0"/>
              <a:t>  </a:t>
            </a:r>
            <a:r>
              <a:rPr lang="de-DE" sz="1400" baseline="3000" dirty="0"/>
              <a:t>|</a:t>
            </a:r>
            <a:r>
              <a:rPr lang="de-DE" dirty="0"/>
              <a:t>  </a:t>
            </a:r>
            <a:r>
              <a:rPr lang="de-DE" dirty="0" err="1"/>
              <a:t>Saia</a:t>
            </a:r>
            <a:r>
              <a:rPr lang="de-DE" dirty="0"/>
              <a:t> Burgess Controls | www.saia-pcd.com </a:t>
            </a:r>
          </a:p>
        </p:txBody>
      </p:sp>
    </p:spTree>
    <p:extLst>
      <p:ext uri="{BB962C8B-B14F-4D97-AF65-F5344CB8AC3E}">
        <p14:creationId xmlns:p14="http://schemas.microsoft.com/office/powerpoint/2010/main" val="468652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pe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633" y="357189"/>
            <a:ext cx="10523336" cy="4984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282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/ Bild / Subline / Text / Faz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638814" y="504000"/>
            <a:ext cx="8640000" cy="3240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5"/>
          </p:nvPr>
        </p:nvSpPr>
        <p:spPr bwMode="gray">
          <a:xfrm>
            <a:off x="-1" y="5940000"/>
            <a:ext cx="11541850" cy="504000"/>
          </a:xfrm>
          <a:prstGeom prst="rect">
            <a:avLst/>
          </a:prstGeom>
          <a:solidFill>
            <a:schemeClr val="bg2"/>
          </a:solidFill>
        </p:spPr>
        <p:txBody>
          <a:bodyPr lIns="648000" tIns="0" rIns="0" bIns="0" anchor="ctr"/>
          <a:lstStyle>
            <a:lvl1pPr marL="0" indent="0">
              <a:buNone/>
              <a:defRPr sz="1600">
                <a:solidFill>
                  <a:srgbClr val="005AA9"/>
                </a:solidFill>
              </a:defRPr>
            </a:lvl1pPr>
            <a:lvl2pPr marL="0" indent="0">
              <a:spcBef>
                <a:spcPts val="1000"/>
              </a:spcBef>
              <a:buNone/>
              <a:defRPr sz="1600">
                <a:solidFill>
                  <a:schemeClr val="tx2"/>
                </a:solidFill>
              </a:defRPr>
            </a:lvl2pPr>
            <a:lvl3pPr marL="0" indent="0">
              <a:spcBef>
                <a:spcPts val="1000"/>
              </a:spcBef>
              <a:buNone/>
              <a:defRPr sz="1600">
                <a:solidFill>
                  <a:schemeClr val="tx2"/>
                </a:solidFill>
              </a:defRPr>
            </a:lvl3pPr>
            <a:lvl4pPr marL="0" indent="0">
              <a:spcBef>
                <a:spcPts val="1000"/>
              </a:spcBef>
              <a:buNone/>
              <a:defRPr sz="1600">
                <a:solidFill>
                  <a:schemeClr val="tx2"/>
                </a:solidFill>
              </a:defRPr>
            </a:lvl4pPr>
            <a:lvl5pPr marL="0" indent="0">
              <a:spcBef>
                <a:spcPts val="1000"/>
              </a:spcBef>
              <a:buNone/>
              <a:defRPr sz="1600">
                <a:solidFill>
                  <a:schemeClr val="tx2"/>
                </a:solidFill>
              </a:defRPr>
            </a:lvl5pPr>
            <a:lvl6pPr marL="0" indent="0">
              <a:spcBef>
                <a:spcPts val="1000"/>
              </a:spcBef>
              <a:buNone/>
              <a:defRPr sz="1600">
                <a:solidFill>
                  <a:schemeClr val="tx2"/>
                </a:solidFill>
              </a:defRPr>
            </a:lvl6pPr>
            <a:lvl7pPr marL="0" indent="0">
              <a:spcBef>
                <a:spcPts val="1000"/>
              </a:spcBef>
              <a:buNone/>
              <a:defRPr sz="1600">
                <a:solidFill>
                  <a:schemeClr val="tx2"/>
                </a:solidFill>
              </a:defRPr>
            </a:lvl7pPr>
            <a:lvl8pPr marL="0" indent="0">
              <a:spcBef>
                <a:spcPts val="1000"/>
              </a:spcBef>
              <a:buNone/>
              <a:defRPr sz="1600">
                <a:solidFill>
                  <a:schemeClr val="tx2"/>
                </a:solidFill>
              </a:defRPr>
            </a:lvl8pPr>
            <a:lvl9pPr marL="0" indent="0">
              <a:spcBef>
                <a:spcPts val="1000"/>
              </a:spcBef>
              <a:buNone/>
              <a:defRPr sz="1600">
                <a:solidFill>
                  <a:schemeClr val="tx2"/>
                </a:solidFill>
              </a:defRPr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7" name="Bildplatzhalter 2"/>
          <p:cNvSpPr>
            <a:spLocks noGrp="1"/>
          </p:cNvSpPr>
          <p:nvPr>
            <p:ph type="pic" sz="quarter" idx="13"/>
          </p:nvPr>
        </p:nvSpPr>
        <p:spPr bwMode="gray">
          <a:xfrm>
            <a:off x="-1" y="1044000"/>
            <a:ext cx="11541850" cy="1512000"/>
          </a:xfrm>
          <a:prstGeom prst="rect">
            <a:avLst/>
          </a:prstGeom>
          <a:noFill/>
        </p:spPr>
        <p:txBody>
          <a:bodyPr vert="horz"/>
          <a:lstStyle>
            <a:lvl1pPr marL="0" indent="0">
              <a:buFontTx/>
              <a:buNone/>
              <a:defRPr sz="1200"/>
            </a:lvl1pPr>
            <a:lvl2pPr marL="0" indent="0">
              <a:spcBef>
                <a:spcPts val="1000"/>
              </a:spcBef>
              <a:buNone/>
              <a:defRPr sz="1200"/>
            </a:lvl2pPr>
            <a:lvl3pPr marL="0" indent="0">
              <a:spcBef>
                <a:spcPts val="1000"/>
              </a:spcBef>
              <a:buNone/>
              <a:defRPr sz="1200"/>
            </a:lvl3pPr>
            <a:lvl4pPr marL="0" indent="0">
              <a:spcBef>
                <a:spcPts val="1000"/>
              </a:spcBef>
              <a:buNone/>
              <a:defRPr sz="1200"/>
            </a:lvl4pPr>
            <a:lvl5pPr marL="0" indent="0">
              <a:spcBef>
                <a:spcPts val="1000"/>
              </a:spcBef>
              <a:buNone/>
              <a:defRPr sz="1200"/>
            </a:lvl5pPr>
            <a:lvl6pPr marL="0" indent="0">
              <a:spcBef>
                <a:spcPts val="1000"/>
              </a:spcBef>
              <a:buNone/>
              <a:defRPr sz="1200"/>
            </a:lvl6pPr>
            <a:lvl7pPr marL="0" indent="0">
              <a:spcBef>
                <a:spcPts val="1000"/>
              </a:spcBef>
              <a:buNone/>
              <a:defRPr sz="1200"/>
            </a:lvl7pPr>
            <a:lvl8pPr marL="0" indent="0">
              <a:spcBef>
                <a:spcPts val="1000"/>
              </a:spcBef>
              <a:buNone/>
              <a:defRPr sz="1200"/>
            </a:lvl8pPr>
            <a:lvl9pPr marL="0" indent="0">
              <a:spcBef>
                <a:spcPts val="1000"/>
              </a:spcBef>
              <a:buNone/>
              <a:defRPr sz="1200"/>
            </a:lvl9pPr>
          </a:lstStyle>
          <a:p>
            <a:r>
              <a:rPr lang="de-DE" dirty="0"/>
              <a:t>Bild durch Klicken auf Symbol hinzufügen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14"/>
          </p:nvPr>
        </p:nvSpPr>
        <p:spPr bwMode="gray">
          <a:xfrm>
            <a:off x="638814" y="2867880"/>
            <a:ext cx="10903035" cy="36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200">
                <a:solidFill>
                  <a:srgbClr val="005AA9"/>
                </a:solidFill>
              </a:defRPr>
            </a:lvl1pPr>
            <a:lvl2pPr marL="0" indent="0">
              <a:buNone/>
              <a:defRPr sz="2200">
                <a:solidFill>
                  <a:schemeClr val="tx2"/>
                </a:solidFill>
              </a:defRPr>
            </a:lvl2pPr>
            <a:lvl3pPr marL="0" indent="0">
              <a:buNone/>
              <a:defRPr sz="2200">
                <a:solidFill>
                  <a:schemeClr val="tx2"/>
                </a:solidFill>
              </a:defRPr>
            </a:lvl3pPr>
            <a:lvl4pPr marL="0" indent="0">
              <a:buNone/>
              <a:defRPr sz="2200">
                <a:solidFill>
                  <a:schemeClr val="tx2"/>
                </a:solidFill>
              </a:defRPr>
            </a:lvl4pPr>
            <a:lvl5pPr marL="0" indent="0">
              <a:buNone/>
              <a:defRPr sz="2200">
                <a:solidFill>
                  <a:schemeClr val="tx2"/>
                </a:solidFill>
              </a:defRPr>
            </a:lvl5pPr>
            <a:lvl6pPr marL="0" indent="0">
              <a:buNone/>
              <a:defRPr sz="2200">
                <a:solidFill>
                  <a:schemeClr val="tx2"/>
                </a:solidFill>
              </a:defRPr>
            </a:lvl6pPr>
            <a:lvl7pPr marL="0" indent="0">
              <a:buNone/>
              <a:defRPr sz="2200">
                <a:solidFill>
                  <a:schemeClr val="tx2"/>
                </a:solidFill>
              </a:defRPr>
            </a:lvl7pPr>
            <a:lvl8pPr marL="0" indent="0">
              <a:buNone/>
              <a:defRPr sz="2200">
                <a:solidFill>
                  <a:schemeClr val="tx2"/>
                </a:solidFill>
              </a:defRPr>
            </a:lvl8pPr>
            <a:lvl9pPr marL="0" indent="0">
              <a:buNone/>
              <a:defRPr sz="2200">
                <a:solidFill>
                  <a:schemeClr val="tx2"/>
                </a:solidFill>
              </a:defRPr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gray">
          <a:xfrm>
            <a:off x="643576" y="3476740"/>
            <a:ext cx="10898274" cy="230993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1600">
                <a:solidFill>
                  <a:schemeClr val="tx2"/>
                </a:solidFill>
              </a:defRPr>
            </a:lvl1pPr>
            <a:lvl2pPr marL="0" indent="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Pct val="100000"/>
              <a:buFontTx/>
              <a:buNone/>
              <a:defRPr sz="1200"/>
            </a:lvl2pPr>
            <a:lvl3pPr marL="144014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SzPct val="100000"/>
              <a:buFontTx/>
              <a:buBlip>
                <a:blip r:embed="rId2"/>
              </a:buBlip>
              <a:defRPr sz="1200"/>
            </a:lvl3pPr>
            <a:lvl4pPr marL="288029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SzPct val="100000"/>
              <a:buFontTx/>
              <a:buBlip>
                <a:blip r:embed="rId2"/>
              </a:buBlip>
              <a:defRPr sz="1200"/>
            </a:lvl4pPr>
            <a:lvl5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SzPct val="100000"/>
              <a:buFontTx/>
              <a:buBlip>
                <a:blip r:embed="rId2"/>
              </a:buBlip>
              <a:defRPr sz="1200"/>
            </a:lvl5pPr>
            <a:lvl6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Tx/>
              <a:buBlip>
                <a:blip r:embed="rId2"/>
              </a:buBlip>
              <a:defRPr sz="1200"/>
            </a:lvl6pPr>
            <a:lvl7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Tx/>
              <a:buBlip>
                <a:blip r:embed="rId2"/>
              </a:buBlip>
              <a:defRPr sz="1200"/>
            </a:lvl7pPr>
            <a:lvl8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Tx/>
              <a:buBlip>
                <a:blip r:embed="rId2"/>
              </a:buBlip>
              <a:defRPr sz="1200"/>
            </a:lvl8pPr>
            <a:lvl9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Tx/>
              <a:buBlip>
                <a:blip r:embed="rId2"/>
              </a:buBlip>
              <a:defRPr sz="12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643818" y="6571736"/>
            <a:ext cx="10898033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rgbClr val="636363"/>
                </a:solidFill>
              </a:defRPr>
            </a:lvl1pPr>
          </a:lstStyle>
          <a:p>
            <a:fld id="{22F2D4E8-0435-47BC-9D91-94D0F6ED41E5}" type="slidenum">
              <a:rPr lang="de-DE" smtClean="0"/>
              <a:pPr/>
              <a:t>‹#›</a:t>
            </a:fld>
            <a:r>
              <a:rPr lang="de-DE" dirty="0"/>
              <a:t>  </a:t>
            </a:r>
            <a:r>
              <a:rPr lang="de-DE" sz="1400" baseline="3000" dirty="0"/>
              <a:t>|</a:t>
            </a:r>
            <a:r>
              <a:rPr lang="de-DE" dirty="0"/>
              <a:t>  </a:t>
            </a:r>
            <a:r>
              <a:rPr lang="de-DE" dirty="0" err="1"/>
              <a:t>Saia</a:t>
            </a:r>
            <a:r>
              <a:rPr lang="de-DE" dirty="0"/>
              <a:t> Burgess Controls | www.saia-pcd.com </a:t>
            </a:r>
          </a:p>
        </p:txBody>
      </p:sp>
    </p:spTree>
    <p:extLst>
      <p:ext uri="{BB962C8B-B14F-4D97-AF65-F5344CB8AC3E}">
        <p14:creationId xmlns:p14="http://schemas.microsoft.com/office/powerpoint/2010/main" val="2117285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/ Bild / Text / Faz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2"/>
          <p:cNvSpPr>
            <a:spLocks noGrp="1"/>
          </p:cNvSpPr>
          <p:nvPr>
            <p:ph type="pic" sz="quarter" idx="13"/>
          </p:nvPr>
        </p:nvSpPr>
        <p:spPr bwMode="gray">
          <a:xfrm>
            <a:off x="-1" y="1044000"/>
            <a:ext cx="11541850" cy="1512000"/>
          </a:xfrm>
          <a:prstGeom prst="rect">
            <a:avLst/>
          </a:prstGeom>
          <a:noFill/>
        </p:spPr>
        <p:txBody>
          <a:bodyPr vert="horz"/>
          <a:lstStyle>
            <a:lvl1pPr marL="0" indent="0">
              <a:buFontTx/>
              <a:buNone/>
              <a:defRPr sz="1200"/>
            </a:lvl1pPr>
            <a:lvl2pPr marL="0" indent="0">
              <a:spcBef>
                <a:spcPts val="1000"/>
              </a:spcBef>
              <a:buNone/>
              <a:defRPr sz="1200"/>
            </a:lvl2pPr>
            <a:lvl3pPr marL="0" indent="0">
              <a:spcBef>
                <a:spcPts val="1000"/>
              </a:spcBef>
              <a:buNone/>
              <a:defRPr sz="1200"/>
            </a:lvl3pPr>
            <a:lvl4pPr marL="0" indent="0">
              <a:spcBef>
                <a:spcPts val="1000"/>
              </a:spcBef>
              <a:buNone/>
              <a:defRPr sz="1200"/>
            </a:lvl4pPr>
            <a:lvl5pPr marL="0" indent="0">
              <a:spcBef>
                <a:spcPts val="1000"/>
              </a:spcBef>
              <a:buNone/>
              <a:defRPr sz="1200"/>
            </a:lvl5pPr>
            <a:lvl6pPr marL="0" indent="0">
              <a:spcBef>
                <a:spcPts val="1000"/>
              </a:spcBef>
              <a:buNone/>
              <a:defRPr sz="1200"/>
            </a:lvl6pPr>
            <a:lvl7pPr marL="0" indent="0">
              <a:spcBef>
                <a:spcPts val="1000"/>
              </a:spcBef>
              <a:buNone/>
              <a:defRPr sz="1200"/>
            </a:lvl7pPr>
            <a:lvl8pPr marL="0" indent="0">
              <a:spcBef>
                <a:spcPts val="1000"/>
              </a:spcBef>
              <a:buNone/>
              <a:defRPr sz="1200"/>
            </a:lvl8pPr>
            <a:lvl9pPr marL="0" indent="0">
              <a:spcBef>
                <a:spcPts val="1000"/>
              </a:spcBef>
              <a:buNone/>
              <a:defRPr sz="1200"/>
            </a:lvl9pPr>
          </a:lstStyle>
          <a:p>
            <a:r>
              <a:rPr lang="de-DE" dirty="0"/>
              <a:t>Bild durch Klicken auf Symbol hinzufügen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gray">
          <a:xfrm>
            <a:off x="643576" y="2827465"/>
            <a:ext cx="10898274" cy="295579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1600">
                <a:solidFill>
                  <a:schemeClr val="tx2"/>
                </a:solidFill>
              </a:defRPr>
            </a:lvl1pPr>
            <a:lvl2pPr marL="0" indent="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Pct val="100000"/>
              <a:buFontTx/>
              <a:buNone/>
              <a:defRPr sz="1200"/>
            </a:lvl2pPr>
            <a:lvl3pPr marL="144014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SzPct val="100000"/>
              <a:buFontTx/>
              <a:buBlip>
                <a:blip r:embed="rId2"/>
              </a:buBlip>
              <a:defRPr sz="1200"/>
            </a:lvl3pPr>
            <a:lvl4pPr marL="288029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SzPct val="100000"/>
              <a:buFontTx/>
              <a:buBlip>
                <a:blip r:embed="rId2"/>
              </a:buBlip>
              <a:defRPr sz="1200"/>
            </a:lvl4pPr>
            <a:lvl5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SzPct val="100000"/>
              <a:buFontTx/>
              <a:buBlip>
                <a:blip r:embed="rId2"/>
              </a:buBlip>
              <a:defRPr sz="1200"/>
            </a:lvl5pPr>
            <a:lvl6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Tx/>
              <a:buBlip>
                <a:blip r:embed="rId2"/>
              </a:buBlip>
              <a:defRPr sz="1200"/>
            </a:lvl6pPr>
            <a:lvl7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Tx/>
              <a:buBlip>
                <a:blip r:embed="rId2"/>
              </a:buBlip>
              <a:defRPr sz="1200"/>
            </a:lvl7pPr>
            <a:lvl8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Tx/>
              <a:buBlip>
                <a:blip r:embed="rId2"/>
              </a:buBlip>
              <a:defRPr sz="1200"/>
            </a:lvl8pPr>
            <a:lvl9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Tx/>
              <a:buBlip>
                <a:blip r:embed="rId2"/>
              </a:buBlip>
              <a:defRPr sz="12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idx="15"/>
          </p:nvPr>
        </p:nvSpPr>
        <p:spPr bwMode="gray">
          <a:xfrm>
            <a:off x="-1" y="5940000"/>
            <a:ext cx="11541850" cy="504000"/>
          </a:xfrm>
          <a:prstGeom prst="rect">
            <a:avLst/>
          </a:prstGeom>
          <a:solidFill>
            <a:schemeClr val="bg2"/>
          </a:solidFill>
        </p:spPr>
        <p:txBody>
          <a:bodyPr lIns="648000" tIns="0" rIns="0" bIns="0" anchor="ctr"/>
          <a:lstStyle>
            <a:lvl1pPr marL="0" indent="0">
              <a:buNone/>
              <a:defRPr sz="1600">
                <a:solidFill>
                  <a:srgbClr val="005AA9"/>
                </a:solidFill>
              </a:defRPr>
            </a:lvl1pPr>
            <a:lvl2pPr marL="0" indent="0">
              <a:spcBef>
                <a:spcPts val="1000"/>
              </a:spcBef>
              <a:buNone/>
              <a:defRPr sz="1600">
                <a:solidFill>
                  <a:schemeClr val="tx2"/>
                </a:solidFill>
              </a:defRPr>
            </a:lvl2pPr>
            <a:lvl3pPr marL="0" indent="0">
              <a:spcBef>
                <a:spcPts val="1000"/>
              </a:spcBef>
              <a:buNone/>
              <a:defRPr sz="1600">
                <a:solidFill>
                  <a:schemeClr val="tx2"/>
                </a:solidFill>
              </a:defRPr>
            </a:lvl3pPr>
            <a:lvl4pPr marL="0" indent="0">
              <a:spcBef>
                <a:spcPts val="1000"/>
              </a:spcBef>
              <a:buNone/>
              <a:defRPr sz="1600">
                <a:solidFill>
                  <a:schemeClr val="tx2"/>
                </a:solidFill>
              </a:defRPr>
            </a:lvl4pPr>
            <a:lvl5pPr marL="0" indent="0">
              <a:spcBef>
                <a:spcPts val="1000"/>
              </a:spcBef>
              <a:buNone/>
              <a:defRPr sz="1600">
                <a:solidFill>
                  <a:schemeClr val="tx2"/>
                </a:solidFill>
              </a:defRPr>
            </a:lvl5pPr>
            <a:lvl6pPr marL="0" indent="0">
              <a:spcBef>
                <a:spcPts val="1000"/>
              </a:spcBef>
              <a:buNone/>
              <a:defRPr sz="1600">
                <a:solidFill>
                  <a:schemeClr val="tx2"/>
                </a:solidFill>
              </a:defRPr>
            </a:lvl6pPr>
            <a:lvl7pPr marL="0" indent="0">
              <a:spcBef>
                <a:spcPts val="1000"/>
              </a:spcBef>
              <a:buNone/>
              <a:defRPr sz="1600">
                <a:solidFill>
                  <a:schemeClr val="tx2"/>
                </a:solidFill>
              </a:defRPr>
            </a:lvl7pPr>
            <a:lvl8pPr marL="0" indent="0">
              <a:spcBef>
                <a:spcPts val="1000"/>
              </a:spcBef>
              <a:buNone/>
              <a:defRPr sz="1600">
                <a:solidFill>
                  <a:schemeClr val="tx2"/>
                </a:solidFill>
              </a:defRPr>
            </a:lvl8pPr>
            <a:lvl9pPr marL="0" indent="0">
              <a:spcBef>
                <a:spcPts val="1000"/>
              </a:spcBef>
              <a:buNone/>
              <a:defRPr sz="1600">
                <a:solidFill>
                  <a:schemeClr val="tx2"/>
                </a:solidFill>
              </a:defRPr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643818" y="6571736"/>
            <a:ext cx="10898033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rgbClr val="636363"/>
                </a:solidFill>
              </a:defRPr>
            </a:lvl1pPr>
          </a:lstStyle>
          <a:p>
            <a:fld id="{22F2D4E8-0435-47BC-9D91-94D0F6ED41E5}" type="slidenum">
              <a:rPr lang="de-DE" smtClean="0"/>
              <a:pPr/>
              <a:t>‹#›</a:t>
            </a:fld>
            <a:r>
              <a:rPr lang="de-DE" dirty="0"/>
              <a:t>  </a:t>
            </a:r>
            <a:r>
              <a:rPr lang="de-DE" sz="1400" baseline="3000" dirty="0"/>
              <a:t>|</a:t>
            </a:r>
            <a:r>
              <a:rPr lang="de-DE" dirty="0"/>
              <a:t>  </a:t>
            </a:r>
            <a:r>
              <a:rPr lang="de-DE" dirty="0" err="1"/>
              <a:t>Saia</a:t>
            </a:r>
            <a:r>
              <a:rPr lang="de-DE" dirty="0"/>
              <a:t> Burgess Controls | www.saia-pcd.com </a:t>
            </a:r>
          </a:p>
        </p:txBody>
      </p:sp>
    </p:spTree>
    <p:extLst>
      <p:ext uri="{BB962C8B-B14F-4D97-AF65-F5344CB8AC3E}">
        <p14:creationId xmlns:p14="http://schemas.microsoft.com/office/powerpoint/2010/main" val="1229902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/ Bild / 2 Texte / Faz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2"/>
          <p:cNvSpPr>
            <a:spLocks noGrp="1"/>
          </p:cNvSpPr>
          <p:nvPr>
            <p:ph type="pic" sz="quarter" idx="13"/>
          </p:nvPr>
        </p:nvSpPr>
        <p:spPr bwMode="gray">
          <a:xfrm>
            <a:off x="-1" y="1044000"/>
            <a:ext cx="11541850" cy="1512000"/>
          </a:xfrm>
          <a:prstGeom prst="rect">
            <a:avLst/>
          </a:prstGeom>
          <a:noFill/>
        </p:spPr>
        <p:txBody>
          <a:bodyPr vert="horz"/>
          <a:lstStyle>
            <a:lvl1pPr marL="0" indent="0">
              <a:buFontTx/>
              <a:buNone/>
              <a:defRPr sz="1200"/>
            </a:lvl1pPr>
            <a:lvl2pPr marL="0" indent="0">
              <a:spcBef>
                <a:spcPts val="1000"/>
              </a:spcBef>
              <a:buNone/>
              <a:defRPr sz="1200"/>
            </a:lvl2pPr>
            <a:lvl3pPr marL="0" indent="0">
              <a:spcBef>
                <a:spcPts val="1000"/>
              </a:spcBef>
              <a:buNone/>
              <a:defRPr sz="1200"/>
            </a:lvl3pPr>
            <a:lvl4pPr marL="0" indent="0">
              <a:spcBef>
                <a:spcPts val="1000"/>
              </a:spcBef>
              <a:buNone/>
              <a:defRPr sz="1200"/>
            </a:lvl4pPr>
            <a:lvl5pPr marL="0" indent="0">
              <a:spcBef>
                <a:spcPts val="1000"/>
              </a:spcBef>
              <a:buNone/>
              <a:defRPr sz="1200"/>
            </a:lvl5pPr>
            <a:lvl6pPr marL="0" indent="0">
              <a:spcBef>
                <a:spcPts val="1000"/>
              </a:spcBef>
              <a:buNone/>
              <a:defRPr sz="1200"/>
            </a:lvl6pPr>
            <a:lvl7pPr marL="0" indent="0">
              <a:spcBef>
                <a:spcPts val="1000"/>
              </a:spcBef>
              <a:buNone/>
              <a:defRPr sz="1200"/>
            </a:lvl7pPr>
            <a:lvl8pPr marL="0" indent="0">
              <a:spcBef>
                <a:spcPts val="1000"/>
              </a:spcBef>
              <a:buNone/>
              <a:defRPr sz="1200"/>
            </a:lvl8pPr>
            <a:lvl9pPr marL="0" indent="0">
              <a:spcBef>
                <a:spcPts val="1000"/>
              </a:spcBef>
              <a:buNone/>
              <a:defRPr sz="1200"/>
            </a:lvl9pPr>
          </a:lstStyle>
          <a:p>
            <a:r>
              <a:rPr lang="de-DE" dirty="0"/>
              <a:t>Bild durch Klicken auf Symbol hinzufügen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gray">
          <a:xfrm>
            <a:off x="643577" y="2827465"/>
            <a:ext cx="5371049" cy="295579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1600">
                <a:solidFill>
                  <a:schemeClr val="tx2"/>
                </a:solidFill>
              </a:defRPr>
            </a:lvl1pPr>
            <a:lvl2pPr marL="0" indent="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Pct val="100000"/>
              <a:buFontTx/>
              <a:buNone/>
              <a:defRPr sz="1200"/>
            </a:lvl2pPr>
            <a:lvl3pPr marL="144014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SzPct val="100000"/>
              <a:buFontTx/>
              <a:buBlip>
                <a:blip r:embed="rId2"/>
              </a:buBlip>
              <a:defRPr sz="1200"/>
            </a:lvl3pPr>
            <a:lvl4pPr marL="288029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SzPct val="100000"/>
              <a:buFontTx/>
              <a:buBlip>
                <a:blip r:embed="rId2"/>
              </a:buBlip>
              <a:defRPr sz="1200"/>
            </a:lvl4pPr>
            <a:lvl5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SzPct val="100000"/>
              <a:buFontTx/>
              <a:buBlip>
                <a:blip r:embed="rId2"/>
              </a:buBlip>
              <a:defRPr sz="1200"/>
            </a:lvl5pPr>
            <a:lvl6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Tx/>
              <a:buBlip>
                <a:blip r:embed="rId2"/>
              </a:buBlip>
              <a:defRPr sz="1200"/>
            </a:lvl6pPr>
            <a:lvl7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Tx/>
              <a:buBlip>
                <a:blip r:embed="rId2"/>
              </a:buBlip>
              <a:defRPr sz="1200"/>
            </a:lvl7pPr>
            <a:lvl8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Tx/>
              <a:buBlip>
                <a:blip r:embed="rId2"/>
              </a:buBlip>
              <a:defRPr sz="1200"/>
            </a:lvl8pPr>
            <a:lvl9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Tx/>
              <a:buBlip>
                <a:blip r:embed="rId2"/>
              </a:buBlip>
              <a:defRPr sz="12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idx="15"/>
          </p:nvPr>
        </p:nvSpPr>
        <p:spPr bwMode="gray">
          <a:xfrm>
            <a:off x="-1" y="5940000"/>
            <a:ext cx="11541850" cy="504000"/>
          </a:xfrm>
          <a:prstGeom prst="rect">
            <a:avLst/>
          </a:prstGeom>
          <a:solidFill>
            <a:schemeClr val="bg2"/>
          </a:solidFill>
        </p:spPr>
        <p:txBody>
          <a:bodyPr lIns="648000" tIns="0" rIns="0" bIns="0" anchor="ctr"/>
          <a:lstStyle>
            <a:lvl1pPr marL="0" indent="0">
              <a:buNone/>
              <a:defRPr sz="1600">
                <a:solidFill>
                  <a:srgbClr val="005AA9"/>
                </a:solidFill>
              </a:defRPr>
            </a:lvl1pPr>
            <a:lvl2pPr marL="0" indent="0">
              <a:spcBef>
                <a:spcPts val="1000"/>
              </a:spcBef>
              <a:buNone/>
              <a:defRPr sz="1600">
                <a:solidFill>
                  <a:schemeClr val="tx2"/>
                </a:solidFill>
              </a:defRPr>
            </a:lvl2pPr>
            <a:lvl3pPr marL="0" indent="0">
              <a:spcBef>
                <a:spcPts val="1000"/>
              </a:spcBef>
              <a:buNone/>
              <a:defRPr sz="1600">
                <a:solidFill>
                  <a:schemeClr val="tx2"/>
                </a:solidFill>
              </a:defRPr>
            </a:lvl3pPr>
            <a:lvl4pPr marL="0" indent="0">
              <a:spcBef>
                <a:spcPts val="1000"/>
              </a:spcBef>
              <a:buNone/>
              <a:defRPr sz="1600">
                <a:solidFill>
                  <a:schemeClr val="tx2"/>
                </a:solidFill>
              </a:defRPr>
            </a:lvl4pPr>
            <a:lvl5pPr marL="0" indent="0">
              <a:spcBef>
                <a:spcPts val="1000"/>
              </a:spcBef>
              <a:buNone/>
              <a:defRPr sz="1600">
                <a:solidFill>
                  <a:schemeClr val="tx2"/>
                </a:solidFill>
              </a:defRPr>
            </a:lvl5pPr>
            <a:lvl6pPr marL="0" indent="0">
              <a:spcBef>
                <a:spcPts val="1000"/>
              </a:spcBef>
              <a:buNone/>
              <a:defRPr sz="1600">
                <a:solidFill>
                  <a:schemeClr val="tx2"/>
                </a:solidFill>
              </a:defRPr>
            </a:lvl6pPr>
            <a:lvl7pPr marL="0" indent="0">
              <a:spcBef>
                <a:spcPts val="1000"/>
              </a:spcBef>
              <a:buNone/>
              <a:defRPr sz="1600">
                <a:solidFill>
                  <a:schemeClr val="tx2"/>
                </a:solidFill>
              </a:defRPr>
            </a:lvl7pPr>
            <a:lvl8pPr marL="0" indent="0">
              <a:spcBef>
                <a:spcPts val="1000"/>
              </a:spcBef>
              <a:buNone/>
              <a:defRPr sz="1600">
                <a:solidFill>
                  <a:schemeClr val="tx2"/>
                </a:solidFill>
              </a:defRPr>
            </a:lvl8pPr>
            <a:lvl9pPr marL="0" indent="0">
              <a:spcBef>
                <a:spcPts val="1000"/>
              </a:spcBef>
              <a:buNone/>
              <a:defRPr sz="1600">
                <a:solidFill>
                  <a:schemeClr val="tx2"/>
                </a:solidFill>
              </a:defRPr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6"/>
          </p:nvPr>
        </p:nvSpPr>
        <p:spPr bwMode="gray">
          <a:xfrm>
            <a:off x="6170800" y="2827465"/>
            <a:ext cx="5371049" cy="295579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1600">
                <a:solidFill>
                  <a:schemeClr val="tx2"/>
                </a:solidFill>
              </a:defRPr>
            </a:lvl1pPr>
            <a:lvl2pPr marL="0" indent="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Pct val="100000"/>
              <a:buFontTx/>
              <a:buNone/>
              <a:defRPr sz="1200"/>
            </a:lvl2pPr>
            <a:lvl3pPr marL="144014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SzPct val="100000"/>
              <a:buFontTx/>
              <a:buBlip>
                <a:blip r:embed="rId2"/>
              </a:buBlip>
              <a:defRPr sz="1200"/>
            </a:lvl3pPr>
            <a:lvl4pPr marL="288029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SzPct val="100000"/>
              <a:buFontTx/>
              <a:buBlip>
                <a:blip r:embed="rId2"/>
              </a:buBlip>
              <a:defRPr sz="1200"/>
            </a:lvl4pPr>
            <a:lvl5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SzPct val="100000"/>
              <a:buFontTx/>
              <a:buBlip>
                <a:blip r:embed="rId2"/>
              </a:buBlip>
              <a:defRPr sz="1200"/>
            </a:lvl5pPr>
            <a:lvl6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Tx/>
              <a:buBlip>
                <a:blip r:embed="rId2"/>
              </a:buBlip>
              <a:defRPr sz="1200"/>
            </a:lvl6pPr>
            <a:lvl7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Tx/>
              <a:buBlip>
                <a:blip r:embed="rId2"/>
              </a:buBlip>
              <a:defRPr sz="1200"/>
            </a:lvl7pPr>
            <a:lvl8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Tx/>
              <a:buBlip>
                <a:blip r:embed="rId2"/>
              </a:buBlip>
              <a:defRPr sz="1200"/>
            </a:lvl8pPr>
            <a:lvl9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Tx/>
              <a:buBlip>
                <a:blip r:embed="rId2"/>
              </a:buBlip>
              <a:defRPr sz="12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643818" y="6571736"/>
            <a:ext cx="10898033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rgbClr val="636363"/>
                </a:solidFill>
              </a:defRPr>
            </a:lvl1pPr>
          </a:lstStyle>
          <a:p>
            <a:fld id="{22F2D4E8-0435-47BC-9D91-94D0F6ED41E5}" type="slidenum">
              <a:rPr lang="de-DE" smtClean="0"/>
              <a:pPr/>
              <a:t>‹#›</a:t>
            </a:fld>
            <a:r>
              <a:rPr lang="de-DE" dirty="0"/>
              <a:t>  </a:t>
            </a:r>
            <a:r>
              <a:rPr lang="de-DE" sz="1400" baseline="3000" dirty="0"/>
              <a:t>|</a:t>
            </a:r>
            <a:r>
              <a:rPr lang="de-DE" dirty="0"/>
              <a:t>  </a:t>
            </a:r>
            <a:r>
              <a:rPr lang="de-DE" dirty="0" err="1"/>
              <a:t>Saia</a:t>
            </a:r>
            <a:r>
              <a:rPr lang="de-DE" dirty="0"/>
              <a:t> Burgess Controls | www.saia-pcd.com </a:t>
            </a:r>
          </a:p>
        </p:txBody>
      </p:sp>
    </p:spTree>
    <p:extLst>
      <p:ext uri="{BB962C8B-B14F-4D97-AF65-F5344CB8AC3E}">
        <p14:creationId xmlns:p14="http://schemas.microsoft.com/office/powerpoint/2010/main" val="3298341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/ Bild / 3 Texte / Faz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2"/>
          <p:cNvSpPr>
            <a:spLocks noGrp="1"/>
          </p:cNvSpPr>
          <p:nvPr>
            <p:ph type="pic" sz="quarter" idx="13"/>
          </p:nvPr>
        </p:nvSpPr>
        <p:spPr bwMode="gray">
          <a:xfrm>
            <a:off x="-1" y="1044000"/>
            <a:ext cx="11541850" cy="1512000"/>
          </a:xfrm>
          <a:prstGeom prst="rect">
            <a:avLst/>
          </a:prstGeom>
          <a:noFill/>
        </p:spPr>
        <p:txBody>
          <a:bodyPr vert="horz"/>
          <a:lstStyle>
            <a:lvl1pPr marL="0" indent="0">
              <a:buFontTx/>
              <a:buNone/>
              <a:defRPr sz="1200"/>
            </a:lvl1pPr>
            <a:lvl2pPr marL="0" indent="0">
              <a:spcBef>
                <a:spcPts val="1000"/>
              </a:spcBef>
              <a:buNone/>
              <a:defRPr sz="1200"/>
            </a:lvl2pPr>
            <a:lvl3pPr marL="0" indent="0">
              <a:spcBef>
                <a:spcPts val="1000"/>
              </a:spcBef>
              <a:buNone/>
              <a:defRPr sz="1200"/>
            </a:lvl3pPr>
            <a:lvl4pPr marL="0" indent="0">
              <a:spcBef>
                <a:spcPts val="1000"/>
              </a:spcBef>
              <a:buNone/>
              <a:defRPr sz="1200"/>
            </a:lvl4pPr>
            <a:lvl5pPr marL="0" indent="0">
              <a:spcBef>
                <a:spcPts val="1000"/>
              </a:spcBef>
              <a:buNone/>
              <a:defRPr sz="1200"/>
            </a:lvl5pPr>
            <a:lvl6pPr marL="0" indent="0">
              <a:spcBef>
                <a:spcPts val="1000"/>
              </a:spcBef>
              <a:buNone/>
              <a:defRPr sz="1200"/>
            </a:lvl6pPr>
            <a:lvl7pPr marL="0" indent="0">
              <a:spcBef>
                <a:spcPts val="1000"/>
              </a:spcBef>
              <a:buNone/>
              <a:defRPr sz="1200"/>
            </a:lvl7pPr>
            <a:lvl8pPr marL="0" indent="0">
              <a:spcBef>
                <a:spcPts val="1000"/>
              </a:spcBef>
              <a:buNone/>
              <a:defRPr sz="1200"/>
            </a:lvl8pPr>
            <a:lvl9pPr marL="0" indent="0">
              <a:spcBef>
                <a:spcPts val="1000"/>
              </a:spcBef>
              <a:buNone/>
              <a:defRPr sz="1200"/>
            </a:lvl9pPr>
          </a:lstStyle>
          <a:p>
            <a:r>
              <a:rPr lang="de-DE" dirty="0"/>
              <a:t>Bild durch Klicken auf Symbol hinzufügen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gray">
          <a:xfrm>
            <a:off x="643576" y="2827465"/>
            <a:ext cx="3528459" cy="295579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1600">
                <a:solidFill>
                  <a:schemeClr val="tx2"/>
                </a:solidFill>
              </a:defRPr>
            </a:lvl1pPr>
            <a:lvl2pPr marL="0" indent="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Pct val="100000"/>
              <a:buFontTx/>
              <a:buNone/>
              <a:defRPr sz="1200"/>
            </a:lvl2pPr>
            <a:lvl3pPr marL="144014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SzPct val="100000"/>
              <a:buFontTx/>
              <a:buBlip>
                <a:blip r:embed="rId2"/>
              </a:buBlip>
              <a:defRPr sz="1200"/>
            </a:lvl3pPr>
            <a:lvl4pPr marL="288029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SzPct val="100000"/>
              <a:buFontTx/>
              <a:buBlip>
                <a:blip r:embed="rId2"/>
              </a:buBlip>
              <a:defRPr sz="1200"/>
            </a:lvl4pPr>
            <a:lvl5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SzPct val="100000"/>
              <a:buFontTx/>
              <a:buBlip>
                <a:blip r:embed="rId2"/>
              </a:buBlip>
              <a:defRPr sz="1200"/>
            </a:lvl5pPr>
            <a:lvl6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Tx/>
              <a:buBlip>
                <a:blip r:embed="rId2"/>
              </a:buBlip>
              <a:defRPr sz="1200"/>
            </a:lvl6pPr>
            <a:lvl7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Tx/>
              <a:buBlip>
                <a:blip r:embed="rId2"/>
              </a:buBlip>
              <a:defRPr sz="1200"/>
            </a:lvl7pPr>
            <a:lvl8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Tx/>
              <a:buBlip>
                <a:blip r:embed="rId2"/>
              </a:buBlip>
              <a:defRPr sz="1200"/>
            </a:lvl8pPr>
            <a:lvl9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Tx/>
              <a:buBlip>
                <a:blip r:embed="rId2"/>
              </a:buBlip>
              <a:defRPr sz="12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idx="15"/>
          </p:nvPr>
        </p:nvSpPr>
        <p:spPr bwMode="gray">
          <a:xfrm>
            <a:off x="-1" y="5940000"/>
            <a:ext cx="11541850" cy="504000"/>
          </a:xfrm>
          <a:prstGeom prst="rect">
            <a:avLst/>
          </a:prstGeom>
          <a:solidFill>
            <a:schemeClr val="bg2"/>
          </a:solidFill>
        </p:spPr>
        <p:txBody>
          <a:bodyPr lIns="648000" tIns="0" rIns="0" bIns="0" anchor="ctr"/>
          <a:lstStyle>
            <a:lvl1pPr marL="0" indent="0">
              <a:buNone/>
              <a:defRPr sz="1600">
                <a:solidFill>
                  <a:srgbClr val="005AA9"/>
                </a:solidFill>
              </a:defRPr>
            </a:lvl1pPr>
            <a:lvl2pPr marL="0" indent="0">
              <a:spcBef>
                <a:spcPts val="1000"/>
              </a:spcBef>
              <a:buNone/>
              <a:defRPr sz="1600">
                <a:solidFill>
                  <a:schemeClr val="tx2"/>
                </a:solidFill>
              </a:defRPr>
            </a:lvl2pPr>
            <a:lvl3pPr marL="0" indent="0">
              <a:spcBef>
                <a:spcPts val="1000"/>
              </a:spcBef>
              <a:buNone/>
              <a:defRPr sz="1600">
                <a:solidFill>
                  <a:schemeClr val="tx2"/>
                </a:solidFill>
              </a:defRPr>
            </a:lvl3pPr>
            <a:lvl4pPr marL="0" indent="0">
              <a:spcBef>
                <a:spcPts val="1000"/>
              </a:spcBef>
              <a:buNone/>
              <a:defRPr sz="1600">
                <a:solidFill>
                  <a:schemeClr val="tx2"/>
                </a:solidFill>
              </a:defRPr>
            </a:lvl4pPr>
            <a:lvl5pPr marL="0" indent="0">
              <a:spcBef>
                <a:spcPts val="1000"/>
              </a:spcBef>
              <a:buNone/>
              <a:defRPr sz="1600">
                <a:solidFill>
                  <a:schemeClr val="tx2"/>
                </a:solidFill>
              </a:defRPr>
            </a:lvl5pPr>
            <a:lvl6pPr marL="0" indent="0">
              <a:spcBef>
                <a:spcPts val="1000"/>
              </a:spcBef>
              <a:buNone/>
              <a:defRPr sz="1600">
                <a:solidFill>
                  <a:schemeClr val="tx2"/>
                </a:solidFill>
              </a:defRPr>
            </a:lvl6pPr>
            <a:lvl7pPr marL="0" indent="0">
              <a:spcBef>
                <a:spcPts val="1000"/>
              </a:spcBef>
              <a:buNone/>
              <a:defRPr sz="1600">
                <a:solidFill>
                  <a:schemeClr val="tx2"/>
                </a:solidFill>
              </a:defRPr>
            </a:lvl7pPr>
            <a:lvl8pPr marL="0" indent="0">
              <a:spcBef>
                <a:spcPts val="1000"/>
              </a:spcBef>
              <a:buNone/>
              <a:defRPr sz="1600">
                <a:solidFill>
                  <a:schemeClr val="tx2"/>
                </a:solidFill>
              </a:defRPr>
            </a:lvl8pPr>
            <a:lvl9pPr marL="0" indent="0">
              <a:spcBef>
                <a:spcPts val="1000"/>
              </a:spcBef>
              <a:buNone/>
              <a:defRPr sz="1600">
                <a:solidFill>
                  <a:schemeClr val="tx2"/>
                </a:solidFill>
              </a:defRPr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6"/>
          </p:nvPr>
        </p:nvSpPr>
        <p:spPr bwMode="gray">
          <a:xfrm>
            <a:off x="8013390" y="2827465"/>
            <a:ext cx="3528459" cy="295579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1600">
                <a:solidFill>
                  <a:schemeClr val="tx2"/>
                </a:solidFill>
              </a:defRPr>
            </a:lvl1pPr>
            <a:lvl2pPr marL="0" indent="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Pct val="100000"/>
              <a:buFontTx/>
              <a:buNone/>
              <a:defRPr sz="1200"/>
            </a:lvl2pPr>
            <a:lvl3pPr marL="144014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SzPct val="100000"/>
              <a:buFontTx/>
              <a:buBlip>
                <a:blip r:embed="rId2"/>
              </a:buBlip>
              <a:defRPr sz="1200"/>
            </a:lvl3pPr>
            <a:lvl4pPr marL="288029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SzPct val="100000"/>
              <a:buFontTx/>
              <a:buBlip>
                <a:blip r:embed="rId2"/>
              </a:buBlip>
              <a:defRPr sz="1200"/>
            </a:lvl4pPr>
            <a:lvl5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SzPct val="100000"/>
              <a:buFontTx/>
              <a:buBlip>
                <a:blip r:embed="rId2"/>
              </a:buBlip>
              <a:defRPr sz="1200"/>
            </a:lvl5pPr>
            <a:lvl6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Tx/>
              <a:buBlip>
                <a:blip r:embed="rId2"/>
              </a:buBlip>
              <a:defRPr sz="1200"/>
            </a:lvl6pPr>
            <a:lvl7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Tx/>
              <a:buBlip>
                <a:blip r:embed="rId2"/>
              </a:buBlip>
              <a:defRPr sz="1200"/>
            </a:lvl7pPr>
            <a:lvl8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Tx/>
              <a:buBlip>
                <a:blip r:embed="rId2"/>
              </a:buBlip>
              <a:defRPr sz="1200"/>
            </a:lvl8pPr>
            <a:lvl9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Tx/>
              <a:buBlip>
                <a:blip r:embed="rId2"/>
              </a:buBlip>
              <a:defRPr sz="12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7"/>
          </p:nvPr>
        </p:nvSpPr>
        <p:spPr bwMode="gray">
          <a:xfrm>
            <a:off x="4328484" y="2827465"/>
            <a:ext cx="3528459" cy="295579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1600">
                <a:solidFill>
                  <a:schemeClr val="tx2"/>
                </a:solidFill>
              </a:defRPr>
            </a:lvl1pPr>
            <a:lvl2pPr marL="0" indent="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Pct val="100000"/>
              <a:buFontTx/>
              <a:buNone/>
              <a:defRPr sz="1200"/>
            </a:lvl2pPr>
            <a:lvl3pPr marL="144014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SzPct val="100000"/>
              <a:buFontTx/>
              <a:buBlip>
                <a:blip r:embed="rId2"/>
              </a:buBlip>
              <a:defRPr sz="1200"/>
            </a:lvl3pPr>
            <a:lvl4pPr marL="288029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SzPct val="100000"/>
              <a:buFontTx/>
              <a:buBlip>
                <a:blip r:embed="rId2"/>
              </a:buBlip>
              <a:defRPr sz="1200"/>
            </a:lvl4pPr>
            <a:lvl5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SzPct val="100000"/>
              <a:buFontTx/>
              <a:buBlip>
                <a:blip r:embed="rId2"/>
              </a:buBlip>
              <a:defRPr sz="1200"/>
            </a:lvl5pPr>
            <a:lvl6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Tx/>
              <a:buBlip>
                <a:blip r:embed="rId2"/>
              </a:buBlip>
              <a:defRPr sz="1200"/>
            </a:lvl6pPr>
            <a:lvl7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Tx/>
              <a:buBlip>
                <a:blip r:embed="rId2"/>
              </a:buBlip>
              <a:defRPr sz="1200"/>
            </a:lvl7pPr>
            <a:lvl8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Tx/>
              <a:buBlip>
                <a:blip r:embed="rId2"/>
              </a:buBlip>
              <a:defRPr sz="1200"/>
            </a:lvl8pPr>
            <a:lvl9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Tx/>
              <a:buBlip>
                <a:blip r:embed="rId2"/>
              </a:buBlip>
              <a:defRPr sz="12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643818" y="6571736"/>
            <a:ext cx="10898033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rgbClr val="636363"/>
                </a:solidFill>
              </a:defRPr>
            </a:lvl1pPr>
          </a:lstStyle>
          <a:p>
            <a:fld id="{22F2D4E8-0435-47BC-9D91-94D0F6ED41E5}" type="slidenum">
              <a:rPr lang="de-DE" smtClean="0"/>
              <a:pPr/>
              <a:t>‹#›</a:t>
            </a:fld>
            <a:r>
              <a:rPr lang="de-DE" dirty="0"/>
              <a:t>  </a:t>
            </a:r>
            <a:r>
              <a:rPr lang="de-DE" sz="1400" baseline="3000" dirty="0"/>
              <a:t>|</a:t>
            </a:r>
            <a:r>
              <a:rPr lang="de-DE" dirty="0"/>
              <a:t>  </a:t>
            </a:r>
            <a:r>
              <a:rPr lang="de-DE" dirty="0" err="1"/>
              <a:t>Saia</a:t>
            </a:r>
            <a:r>
              <a:rPr lang="de-DE" dirty="0"/>
              <a:t> Burgess Controls | www.saia-pcd.com </a:t>
            </a:r>
          </a:p>
        </p:txBody>
      </p:sp>
    </p:spTree>
    <p:extLst>
      <p:ext uri="{BB962C8B-B14F-4D97-AF65-F5344CB8AC3E}">
        <p14:creationId xmlns:p14="http://schemas.microsoft.com/office/powerpoint/2010/main" val="2018498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/ 4 Bilder / Faz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2"/>
          <p:cNvSpPr>
            <a:spLocks noGrp="1"/>
          </p:cNvSpPr>
          <p:nvPr>
            <p:ph type="pic" sz="quarter" idx="13"/>
          </p:nvPr>
        </p:nvSpPr>
        <p:spPr bwMode="gray">
          <a:xfrm>
            <a:off x="643577" y="1043999"/>
            <a:ext cx="5371049" cy="1764000"/>
          </a:xfrm>
          <a:prstGeom prst="rect">
            <a:avLst/>
          </a:prstGeom>
          <a:noFill/>
        </p:spPr>
        <p:txBody>
          <a:bodyPr vert="horz"/>
          <a:lstStyle>
            <a:lvl1pPr marL="0" indent="0">
              <a:buFontTx/>
              <a:buNone/>
              <a:defRPr sz="1200"/>
            </a:lvl1pPr>
            <a:lvl2pPr marL="0" indent="0">
              <a:spcBef>
                <a:spcPts val="1000"/>
              </a:spcBef>
              <a:buNone/>
              <a:defRPr sz="1200"/>
            </a:lvl2pPr>
            <a:lvl3pPr marL="0" indent="0">
              <a:spcBef>
                <a:spcPts val="1000"/>
              </a:spcBef>
              <a:buNone/>
              <a:defRPr sz="1200"/>
            </a:lvl3pPr>
            <a:lvl4pPr marL="0" indent="0">
              <a:spcBef>
                <a:spcPts val="1000"/>
              </a:spcBef>
              <a:buNone/>
              <a:defRPr sz="1200"/>
            </a:lvl4pPr>
            <a:lvl5pPr marL="0" indent="0">
              <a:spcBef>
                <a:spcPts val="1000"/>
              </a:spcBef>
              <a:buNone/>
              <a:defRPr sz="1200"/>
            </a:lvl5pPr>
            <a:lvl6pPr marL="0" indent="0">
              <a:spcBef>
                <a:spcPts val="1000"/>
              </a:spcBef>
              <a:buNone/>
              <a:defRPr sz="1200"/>
            </a:lvl6pPr>
            <a:lvl7pPr marL="0" indent="0">
              <a:spcBef>
                <a:spcPts val="1000"/>
              </a:spcBef>
              <a:buNone/>
              <a:defRPr sz="1200"/>
            </a:lvl7pPr>
            <a:lvl8pPr marL="0" indent="0">
              <a:spcBef>
                <a:spcPts val="1000"/>
              </a:spcBef>
              <a:buNone/>
              <a:defRPr sz="1200"/>
            </a:lvl8pPr>
            <a:lvl9pPr marL="0" indent="0">
              <a:spcBef>
                <a:spcPts val="1000"/>
              </a:spcBef>
              <a:buNone/>
              <a:defRPr sz="1200"/>
            </a:lvl9pPr>
          </a:lstStyle>
          <a:p>
            <a:r>
              <a:rPr lang="de-DE" dirty="0"/>
              <a:t>Bild durch Klicken auf Symbol hinzufügen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5"/>
          </p:nvPr>
        </p:nvSpPr>
        <p:spPr bwMode="gray">
          <a:xfrm>
            <a:off x="-1" y="5940000"/>
            <a:ext cx="11541850" cy="504000"/>
          </a:xfrm>
          <a:prstGeom prst="rect">
            <a:avLst/>
          </a:prstGeom>
          <a:solidFill>
            <a:schemeClr val="bg2"/>
          </a:solidFill>
        </p:spPr>
        <p:txBody>
          <a:bodyPr lIns="648000" tIns="0" rIns="0" bIns="0" anchor="ctr"/>
          <a:lstStyle>
            <a:lvl1pPr marL="0" indent="0">
              <a:buNone/>
              <a:defRPr sz="1600">
                <a:solidFill>
                  <a:srgbClr val="005AA9"/>
                </a:solidFill>
              </a:defRPr>
            </a:lvl1pPr>
            <a:lvl2pPr marL="0" indent="0">
              <a:spcBef>
                <a:spcPts val="1000"/>
              </a:spcBef>
              <a:buNone/>
              <a:defRPr sz="1600">
                <a:solidFill>
                  <a:schemeClr val="tx2"/>
                </a:solidFill>
              </a:defRPr>
            </a:lvl2pPr>
            <a:lvl3pPr marL="0" indent="0">
              <a:spcBef>
                <a:spcPts val="1000"/>
              </a:spcBef>
              <a:buNone/>
              <a:defRPr sz="1600">
                <a:solidFill>
                  <a:schemeClr val="tx2"/>
                </a:solidFill>
              </a:defRPr>
            </a:lvl3pPr>
            <a:lvl4pPr marL="0" indent="0">
              <a:spcBef>
                <a:spcPts val="1000"/>
              </a:spcBef>
              <a:buNone/>
              <a:defRPr sz="1600">
                <a:solidFill>
                  <a:schemeClr val="tx2"/>
                </a:solidFill>
              </a:defRPr>
            </a:lvl4pPr>
            <a:lvl5pPr marL="0" indent="0">
              <a:spcBef>
                <a:spcPts val="1000"/>
              </a:spcBef>
              <a:buNone/>
              <a:defRPr sz="1600">
                <a:solidFill>
                  <a:schemeClr val="tx2"/>
                </a:solidFill>
              </a:defRPr>
            </a:lvl5pPr>
            <a:lvl6pPr marL="0" indent="0">
              <a:spcBef>
                <a:spcPts val="1000"/>
              </a:spcBef>
              <a:buNone/>
              <a:defRPr sz="1600">
                <a:solidFill>
                  <a:schemeClr val="tx2"/>
                </a:solidFill>
              </a:defRPr>
            </a:lvl6pPr>
            <a:lvl7pPr marL="0" indent="0">
              <a:spcBef>
                <a:spcPts val="1000"/>
              </a:spcBef>
              <a:buNone/>
              <a:defRPr sz="1600">
                <a:solidFill>
                  <a:schemeClr val="tx2"/>
                </a:solidFill>
              </a:defRPr>
            </a:lvl7pPr>
            <a:lvl8pPr marL="0" indent="0">
              <a:spcBef>
                <a:spcPts val="1000"/>
              </a:spcBef>
              <a:buNone/>
              <a:defRPr sz="1600">
                <a:solidFill>
                  <a:schemeClr val="tx2"/>
                </a:solidFill>
              </a:defRPr>
            </a:lvl8pPr>
            <a:lvl9pPr marL="0" indent="0">
              <a:spcBef>
                <a:spcPts val="1000"/>
              </a:spcBef>
              <a:buNone/>
              <a:defRPr sz="1600">
                <a:solidFill>
                  <a:schemeClr val="tx2"/>
                </a:solidFill>
              </a:defRPr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10" name="Bildplatzhalter 2"/>
          <p:cNvSpPr>
            <a:spLocks noGrp="1"/>
          </p:cNvSpPr>
          <p:nvPr>
            <p:ph type="pic" sz="quarter" idx="16"/>
          </p:nvPr>
        </p:nvSpPr>
        <p:spPr bwMode="gray">
          <a:xfrm>
            <a:off x="643577" y="3420000"/>
            <a:ext cx="5371049" cy="1764000"/>
          </a:xfrm>
          <a:prstGeom prst="rect">
            <a:avLst/>
          </a:prstGeom>
          <a:noFill/>
        </p:spPr>
        <p:txBody>
          <a:bodyPr vert="horz"/>
          <a:lstStyle>
            <a:lvl1pPr marL="0" indent="0">
              <a:buFontTx/>
              <a:buNone/>
              <a:defRPr sz="1200"/>
            </a:lvl1pPr>
            <a:lvl2pPr marL="0" indent="0">
              <a:spcBef>
                <a:spcPts val="1000"/>
              </a:spcBef>
              <a:buNone/>
              <a:defRPr sz="1200"/>
            </a:lvl2pPr>
            <a:lvl3pPr marL="0" indent="0">
              <a:spcBef>
                <a:spcPts val="1000"/>
              </a:spcBef>
              <a:buNone/>
              <a:defRPr sz="1200"/>
            </a:lvl3pPr>
            <a:lvl4pPr marL="0" indent="0">
              <a:spcBef>
                <a:spcPts val="1000"/>
              </a:spcBef>
              <a:buNone/>
              <a:defRPr sz="1200"/>
            </a:lvl4pPr>
            <a:lvl5pPr marL="0" indent="0">
              <a:spcBef>
                <a:spcPts val="1000"/>
              </a:spcBef>
              <a:buNone/>
              <a:defRPr sz="1200"/>
            </a:lvl5pPr>
            <a:lvl6pPr marL="0" indent="0">
              <a:spcBef>
                <a:spcPts val="1000"/>
              </a:spcBef>
              <a:buNone/>
              <a:defRPr sz="1200"/>
            </a:lvl6pPr>
            <a:lvl7pPr marL="0" indent="0">
              <a:spcBef>
                <a:spcPts val="1000"/>
              </a:spcBef>
              <a:buNone/>
              <a:defRPr sz="1200"/>
            </a:lvl7pPr>
            <a:lvl8pPr marL="0" indent="0">
              <a:spcBef>
                <a:spcPts val="1000"/>
              </a:spcBef>
              <a:buNone/>
              <a:defRPr sz="1200"/>
            </a:lvl8pPr>
            <a:lvl9pPr marL="0" indent="0">
              <a:spcBef>
                <a:spcPts val="1000"/>
              </a:spcBef>
              <a:buNone/>
              <a:defRPr sz="1200"/>
            </a:lvl9pPr>
          </a:lstStyle>
          <a:p>
            <a:r>
              <a:rPr lang="de-DE" dirty="0"/>
              <a:t>Bild durch Klicken auf Symbol hinzufügen</a:t>
            </a:r>
          </a:p>
        </p:txBody>
      </p:sp>
      <p:sp>
        <p:nvSpPr>
          <p:cNvPr id="11" name="Bildplatzhalter 2"/>
          <p:cNvSpPr>
            <a:spLocks noGrp="1"/>
          </p:cNvSpPr>
          <p:nvPr>
            <p:ph type="pic" sz="quarter" idx="17"/>
          </p:nvPr>
        </p:nvSpPr>
        <p:spPr bwMode="gray">
          <a:xfrm>
            <a:off x="6170801" y="1043999"/>
            <a:ext cx="5371049" cy="1764000"/>
          </a:xfrm>
          <a:prstGeom prst="rect">
            <a:avLst/>
          </a:prstGeom>
          <a:noFill/>
        </p:spPr>
        <p:txBody>
          <a:bodyPr vert="horz"/>
          <a:lstStyle>
            <a:lvl1pPr marL="0" indent="0">
              <a:buFontTx/>
              <a:buNone/>
              <a:defRPr sz="1200"/>
            </a:lvl1pPr>
            <a:lvl2pPr marL="0" indent="0">
              <a:spcBef>
                <a:spcPts val="1000"/>
              </a:spcBef>
              <a:buNone/>
              <a:defRPr sz="1200"/>
            </a:lvl2pPr>
            <a:lvl3pPr marL="0" indent="0">
              <a:spcBef>
                <a:spcPts val="1000"/>
              </a:spcBef>
              <a:buNone/>
              <a:defRPr sz="1200"/>
            </a:lvl3pPr>
            <a:lvl4pPr marL="0" indent="0">
              <a:spcBef>
                <a:spcPts val="1000"/>
              </a:spcBef>
              <a:buNone/>
              <a:defRPr sz="1200"/>
            </a:lvl4pPr>
            <a:lvl5pPr marL="0" indent="0">
              <a:spcBef>
                <a:spcPts val="1000"/>
              </a:spcBef>
              <a:buNone/>
              <a:defRPr sz="1200"/>
            </a:lvl5pPr>
            <a:lvl6pPr marL="0" indent="0">
              <a:spcBef>
                <a:spcPts val="1000"/>
              </a:spcBef>
              <a:buNone/>
              <a:defRPr sz="1200"/>
            </a:lvl6pPr>
            <a:lvl7pPr marL="0" indent="0">
              <a:spcBef>
                <a:spcPts val="1000"/>
              </a:spcBef>
              <a:buNone/>
              <a:defRPr sz="1200"/>
            </a:lvl7pPr>
            <a:lvl8pPr marL="0" indent="0">
              <a:spcBef>
                <a:spcPts val="1000"/>
              </a:spcBef>
              <a:buNone/>
              <a:defRPr sz="1200"/>
            </a:lvl8pPr>
            <a:lvl9pPr marL="0" indent="0">
              <a:spcBef>
                <a:spcPts val="1000"/>
              </a:spcBef>
              <a:buNone/>
              <a:defRPr sz="1200"/>
            </a:lvl9pPr>
          </a:lstStyle>
          <a:p>
            <a:r>
              <a:rPr lang="de-DE" dirty="0"/>
              <a:t>Bild durch Klicken auf Symbol hinzufügen</a:t>
            </a:r>
          </a:p>
        </p:txBody>
      </p:sp>
      <p:sp>
        <p:nvSpPr>
          <p:cNvPr id="14" name="Bildplatzhalter 2"/>
          <p:cNvSpPr>
            <a:spLocks noGrp="1"/>
          </p:cNvSpPr>
          <p:nvPr>
            <p:ph type="pic" sz="quarter" idx="18"/>
          </p:nvPr>
        </p:nvSpPr>
        <p:spPr bwMode="gray">
          <a:xfrm>
            <a:off x="6170801" y="3420000"/>
            <a:ext cx="5371049" cy="1764000"/>
          </a:xfrm>
          <a:prstGeom prst="rect">
            <a:avLst/>
          </a:prstGeom>
          <a:noFill/>
        </p:spPr>
        <p:txBody>
          <a:bodyPr vert="horz"/>
          <a:lstStyle>
            <a:lvl1pPr marL="0" indent="0">
              <a:buFontTx/>
              <a:buNone/>
              <a:defRPr sz="1200"/>
            </a:lvl1pPr>
            <a:lvl2pPr marL="0" indent="0">
              <a:spcBef>
                <a:spcPts val="1000"/>
              </a:spcBef>
              <a:buNone/>
              <a:defRPr sz="1200"/>
            </a:lvl2pPr>
            <a:lvl3pPr marL="0" indent="0">
              <a:spcBef>
                <a:spcPts val="1000"/>
              </a:spcBef>
              <a:buNone/>
              <a:defRPr sz="1200"/>
            </a:lvl3pPr>
            <a:lvl4pPr marL="0" indent="0">
              <a:spcBef>
                <a:spcPts val="1000"/>
              </a:spcBef>
              <a:buNone/>
              <a:defRPr sz="1200"/>
            </a:lvl4pPr>
            <a:lvl5pPr marL="0" indent="0">
              <a:spcBef>
                <a:spcPts val="1000"/>
              </a:spcBef>
              <a:buNone/>
              <a:defRPr sz="1200"/>
            </a:lvl5pPr>
            <a:lvl6pPr marL="0" indent="0">
              <a:spcBef>
                <a:spcPts val="1000"/>
              </a:spcBef>
              <a:buNone/>
              <a:defRPr sz="1200"/>
            </a:lvl6pPr>
            <a:lvl7pPr marL="0" indent="0">
              <a:spcBef>
                <a:spcPts val="1000"/>
              </a:spcBef>
              <a:buNone/>
              <a:defRPr sz="1200"/>
            </a:lvl7pPr>
            <a:lvl8pPr marL="0" indent="0">
              <a:spcBef>
                <a:spcPts val="1000"/>
              </a:spcBef>
              <a:buNone/>
              <a:defRPr sz="1200"/>
            </a:lvl8pPr>
            <a:lvl9pPr marL="0" indent="0">
              <a:spcBef>
                <a:spcPts val="1000"/>
              </a:spcBef>
              <a:buNone/>
              <a:defRPr sz="1200"/>
            </a:lvl9pPr>
          </a:lstStyle>
          <a:p>
            <a:r>
              <a:rPr lang="de-DE" dirty="0"/>
              <a:t>Bild durch Klicken auf Symbol hinzufügen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idx="14"/>
          </p:nvPr>
        </p:nvSpPr>
        <p:spPr bwMode="gray">
          <a:xfrm>
            <a:off x="643577" y="2986937"/>
            <a:ext cx="5371049" cy="18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>
                <a:solidFill>
                  <a:srgbClr val="005AA9"/>
                </a:solidFill>
              </a:defRPr>
            </a:lvl1pPr>
            <a:lvl2pPr marL="0" indent="0">
              <a:spcBef>
                <a:spcPts val="1000"/>
              </a:spcBef>
              <a:buNone/>
              <a:defRPr sz="1200">
                <a:solidFill>
                  <a:schemeClr val="tx2"/>
                </a:solidFill>
              </a:defRPr>
            </a:lvl2pPr>
            <a:lvl3pPr marL="0" indent="0">
              <a:spcBef>
                <a:spcPts val="1000"/>
              </a:spcBef>
              <a:buNone/>
              <a:defRPr sz="1200">
                <a:solidFill>
                  <a:schemeClr val="tx2"/>
                </a:solidFill>
              </a:defRPr>
            </a:lvl3pPr>
            <a:lvl4pPr marL="0" indent="0">
              <a:spcBef>
                <a:spcPts val="1000"/>
              </a:spcBef>
              <a:buNone/>
              <a:defRPr sz="1200">
                <a:solidFill>
                  <a:schemeClr val="tx2"/>
                </a:solidFill>
              </a:defRPr>
            </a:lvl4pPr>
            <a:lvl5pPr marL="0" indent="0">
              <a:spcBef>
                <a:spcPts val="1000"/>
              </a:spcBef>
              <a:buNone/>
              <a:defRPr sz="1200">
                <a:solidFill>
                  <a:schemeClr val="tx2"/>
                </a:solidFill>
              </a:defRPr>
            </a:lvl5pPr>
            <a:lvl6pPr marL="0" indent="0">
              <a:spcBef>
                <a:spcPts val="1000"/>
              </a:spcBef>
              <a:buNone/>
              <a:defRPr sz="1200">
                <a:solidFill>
                  <a:schemeClr val="tx2"/>
                </a:solidFill>
              </a:defRPr>
            </a:lvl6pPr>
            <a:lvl7pPr marL="0" indent="0">
              <a:spcBef>
                <a:spcPts val="1000"/>
              </a:spcBef>
              <a:buNone/>
              <a:defRPr sz="1200">
                <a:solidFill>
                  <a:schemeClr val="tx2"/>
                </a:solidFill>
              </a:defRPr>
            </a:lvl7pPr>
            <a:lvl8pPr marL="0" indent="0">
              <a:spcBef>
                <a:spcPts val="1000"/>
              </a:spcBef>
              <a:buNone/>
              <a:defRPr sz="1200">
                <a:solidFill>
                  <a:schemeClr val="tx2"/>
                </a:solidFill>
              </a:defRPr>
            </a:lvl8pPr>
            <a:lvl9pPr marL="0" indent="0">
              <a:spcBef>
                <a:spcPts val="1000"/>
              </a:spcBef>
              <a:buNone/>
              <a:defRPr sz="1200">
                <a:solidFill>
                  <a:schemeClr val="tx2"/>
                </a:solidFill>
              </a:defRPr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idx="19"/>
          </p:nvPr>
        </p:nvSpPr>
        <p:spPr bwMode="gray">
          <a:xfrm>
            <a:off x="6170801" y="2986937"/>
            <a:ext cx="5371049" cy="18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>
                <a:solidFill>
                  <a:srgbClr val="005AA9"/>
                </a:solidFill>
              </a:defRPr>
            </a:lvl1pPr>
            <a:lvl2pPr marL="0" indent="0">
              <a:spcBef>
                <a:spcPts val="1000"/>
              </a:spcBef>
              <a:buNone/>
              <a:defRPr sz="1200">
                <a:solidFill>
                  <a:schemeClr val="tx2"/>
                </a:solidFill>
              </a:defRPr>
            </a:lvl2pPr>
            <a:lvl3pPr marL="0" indent="0">
              <a:spcBef>
                <a:spcPts val="1000"/>
              </a:spcBef>
              <a:buNone/>
              <a:defRPr sz="1200">
                <a:solidFill>
                  <a:schemeClr val="tx2"/>
                </a:solidFill>
              </a:defRPr>
            </a:lvl3pPr>
            <a:lvl4pPr marL="0" indent="0">
              <a:spcBef>
                <a:spcPts val="1000"/>
              </a:spcBef>
              <a:buNone/>
              <a:defRPr sz="1200">
                <a:solidFill>
                  <a:schemeClr val="tx2"/>
                </a:solidFill>
              </a:defRPr>
            </a:lvl4pPr>
            <a:lvl5pPr marL="0" indent="0">
              <a:spcBef>
                <a:spcPts val="1000"/>
              </a:spcBef>
              <a:buNone/>
              <a:defRPr sz="1200">
                <a:solidFill>
                  <a:schemeClr val="tx2"/>
                </a:solidFill>
              </a:defRPr>
            </a:lvl5pPr>
            <a:lvl6pPr marL="0" indent="0">
              <a:spcBef>
                <a:spcPts val="1000"/>
              </a:spcBef>
              <a:buNone/>
              <a:defRPr sz="1200">
                <a:solidFill>
                  <a:schemeClr val="tx2"/>
                </a:solidFill>
              </a:defRPr>
            </a:lvl6pPr>
            <a:lvl7pPr marL="0" indent="0">
              <a:spcBef>
                <a:spcPts val="1000"/>
              </a:spcBef>
              <a:buNone/>
              <a:defRPr sz="1200">
                <a:solidFill>
                  <a:schemeClr val="tx2"/>
                </a:solidFill>
              </a:defRPr>
            </a:lvl7pPr>
            <a:lvl8pPr marL="0" indent="0">
              <a:spcBef>
                <a:spcPts val="1000"/>
              </a:spcBef>
              <a:buNone/>
              <a:defRPr sz="1200">
                <a:solidFill>
                  <a:schemeClr val="tx2"/>
                </a:solidFill>
              </a:defRPr>
            </a:lvl8pPr>
            <a:lvl9pPr marL="0" indent="0">
              <a:spcBef>
                <a:spcPts val="1000"/>
              </a:spcBef>
              <a:buNone/>
              <a:defRPr sz="1200">
                <a:solidFill>
                  <a:schemeClr val="tx2"/>
                </a:solidFill>
              </a:defRPr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20" name="Text Placeholder 2"/>
          <p:cNvSpPr>
            <a:spLocks noGrp="1"/>
          </p:cNvSpPr>
          <p:nvPr>
            <p:ph type="body" idx="20"/>
          </p:nvPr>
        </p:nvSpPr>
        <p:spPr bwMode="gray">
          <a:xfrm>
            <a:off x="643577" y="5373216"/>
            <a:ext cx="5371049" cy="18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>
                <a:solidFill>
                  <a:srgbClr val="005AA9"/>
                </a:solidFill>
              </a:defRPr>
            </a:lvl1pPr>
            <a:lvl2pPr marL="0" indent="0">
              <a:spcBef>
                <a:spcPts val="1000"/>
              </a:spcBef>
              <a:buNone/>
              <a:defRPr sz="1200">
                <a:solidFill>
                  <a:schemeClr val="tx2"/>
                </a:solidFill>
              </a:defRPr>
            </a:lvl2pPr>
            <a:lvl3pPr marL="0" indent="0">
              <a:spcBef>
                <a:spcPts val="1000"/>
              </a:spcBef>
              <a:buNone/>
              <a:defRPr sz="1200">
                <a:solidFill>
                  <a:schemeClr val="tx2"/>
                </a:solidFill>
              </a:defRPr>
            </a:lvl3pPr>
            <a:lvl4pPr marL="0" indent="0">
              <a:spcBef>
                <a:spcPts val="1000"/>
              </a:spcBef>
              <a:buNone/>
              <a:defRPr sz="1200">
                <a:solidFill>
                  <a:schemeClr val="tx2"/>
                </a:solidFill>
              </a:defRPr>
            </a:lvl4pPr>
            <a:lvl5pPr marL="0" indent="0">
              <a:spcBef>
                <a:spcPts val="1000"/>
              </a:spcBef>
              <a:buNone/>
              <a:defRPr sz="1200">
                <a:solidFill>
                  <a:schemeClr val="tx2"/>
                </a:solidFill>
              </a:defRPr>
            </a:lvl5pPr>
            <a:lvl6pPr marL="0" indent="0">
              <a:spcBef>
                <a:spcPts val="1000"/>
              </a:spcBef>
              <a:buNone/>
              <a:defRPr sz="1200">
                <a:solidFill>
                  <a:schemeClr val="tx2"/>
                </a:solidFill>
              </a:defRPr>
            </a:lvl6pPr>
            <a:lvl7pPr marL="0" indent="0">
              <a:spcBef>
                <a:spcPts val="1000"/>
              </a:spcBef>
              <a:buNone/>
              <a:defRPr sz="1200">
                <a:solidFill>
                  <a:schemeClr val="tx2"/>
                </a:solidFill>
              </a:defRPr>
            </a:lvl7pPr>
            <a:lvl8pPr marL="0" indent="0">
              <a:spcBef>
                <a:spcPts val="1000"/>
              </a:spcBef>
              <a:buNone/>
              <a:defRPr sz="1200">
                <a:solidFill>
                  <a:schemeClr val="tx2"/>
                </a:solidFill>
              </a:defRPr>
            </a:lvl8pPr>
            <a:lvl9pPr marL="0" indent="0">
              <a:spcBef>
                <a:spcPts val="1000"/>
              </a:spcBef>
              <a:buNone/>
              <a:defRPr sz="1200">
                <a:solidFill>
                  <a:schemeClr val="tx2"/>
                </a:solidFill>
              </a:defRPr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21" name="Text Placeholder 2"/>
          <p:cNvSpPr>
            <a:spLocks noGrp="1"/>
          </p:cNvSpPr>
          <p:nvPr>
            <p:ph type="body" idx="21"/>
          </p:nvPr>
        </p:nvSpPr>
        <p:spPr bwMode="gray">
          <a:xfrm>
            <a:off x="6170801" y="5373216"/>
            <a:ext cx="5371049" cy="18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>
                <a:solidFill>
                  <a:srgbClr val="005AA9"/>
                </a:solidFill>
              </a:defRPr>
            </a:lvl1pPr>
            <a:lvl2pPr marL="0" indent="0">
              <a:spcBef>
                <a:spcPts val="1000"/>
              </a:spcBef>
              <a:buNone/>
              <a:defRPr sz="1200">
                <a:solidFill>
                  <a:schemeClr val="tx2"/>
                </a:solidFill>
              </a:defRPr>
            </a:lvl2pPr>
            <a:lvl3pPr marL="0" indent="0">
              <a:spcBef>
                <a:spcPts val="1000"/>
              </a:spcBef>
              <a:buNone/>
              <a:defRPr sz="1200">
                <a:solidFill>
                  <a:schemeClr val="tx2"/>
                </a:solidFill>
              </a:defRPr>
            </a:lvl3pPr>
            <a:lvl4pPr marL="0" indent="0">
              <a:spcBef>
                <a:spcPts val="1000"/>
              </a:spcBef>
              <a:buNone/>
              <a:defRPr sz="1200">
                <a:solidFill>
                  <a:schemeClr val="tx2"/>
                </a:solidFill>
              </a:defRPr>
            </a:lvl4pPr>
            <a:lvl5pPr marL="0" indent="0">
              <a:spcBef>
                <a:spcPts val="1000"/>
              </a:spcBef>
              <a:buNone/>
              <a:defRPr sz="1200">
                <a:solidFill>
                  <a:schemeClr val="tx2"/>
                </a:solidFill>
              </a:defRPr>
            </a:lvl5pPr>
            <a:lvl6pPr marL="0" indent="0">
              <a:spcBef>
                <a:spcPts val="1000"/>
              </a:spcBef>
              <a:buNone/>
              <a:defRPr sz="1200">
                <a:solidFill>
                  <a:schemeClr val="tx2"/>
                </a:solidFill>
              </a:defRPr>
            </a:lvl6pPr>
            <a:lvl7pPr marL="0" indent="0">
              <a:spcBef>
                <a:spcPts val="1000"/>
              </a:spcBef>
              <a:buNone/>
              <a:defRPr sz="1200">
                <a:solidFill>
                  <a:schemeClr val="tx2"/>
                </a:solidFill>
              </a:defRPr>
            </a:lvl7pPr>
            <a:lvl8pPr marL="0" indent="0">
              <a:spcBef>
                <a:spcPts val="1000"/>
              </a:spcBef>
              <a:buNone/>
              <a:defRPr sz="1200">
                <a:solidFill>
                  <a:schemeClr val="tx2"/>
                </a:solidFill>
              </a:defRPr>
            </a:lvl8pPr>
            <a:lvl9pPr marL="0" indent="0">
              <a:spcBef>
                <a:spcPts val="1000"/>
              </a:spcBef>
              <a:buNone/>
              <a:defRPr sz="1200">
                <a:solidFill>
                  <a:schemeClr val="tx2"/>
                </a:solidFill>
              </a:defRPr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2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643818" y="6571736"/>
            <a:ext cx="10898033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rgbClr val="636363"/>
                </a:solidFill>
              </a:defRPr>
            </a:lvl1pPr>
          </a:lstStyle>
          <a:p>
            <a:fld id="{22F2D4E8-0435-47BC-9D91-94D0F6ED41E5}" type="slidenum">
              <a:rPr lang="de-DE" smtClean="0"/>
              <a:pPr/>
              <a:t>‹#›</a:t>
            </a:fld>
            <a:r>
              <a:rPr lang="de-DE" dirty="0"/>
              <a:t>  </a:t>
            </a:r>
            <a:r>
              <a:rPr lang="de-DE" sz="1400" baseline="3000" dirty="0"/>
              <a:t>|</a:t>
            </a:r>
            <a:r>
              <a:rPr lang="de-DE" dirty="0"/>
              <a:t>  </a:t>
            </a:r>
            <a:r>
              <a:rPr lang="de-DE" dirty="0" err="1"/>
              <a:t>Saia</a:t>
            </a:r>
            <a:r>
              <a:rPr lang="de-DE" dirty="0"/>
              <a:t> Burgess Controls | www.saia-pcd.com </a:t>
            </a:r>
          </a:p>
        </p:txBody>
      </p:sp>
    </p:spTree>
    <p:extLst>
      <p:ext uri="{BB962C8B-B14F-4D97-AF65-F5344CB8AC3E}">
        <p14:creationId xmlns:p14="http://schemas.microsoft.com/office/powerpoint/2010/main" val="378581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/ Bereiche 4-fa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cxnSp>
        <p:nvCxnSpPr>
          <p:cNvPr id="17" name="Gerade Verbindung 16"/>
          <p:cNvCxnSpPr/>
          <p:nvPr userDrawn="1"/>
        </p:nvCxnSpPr>
        <p:spPr bwMode="gray">
          <a:xfrm>
            <a:off x="6092825" y="1036116"/>
            <a:ext cx="0" cy="54145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17"/>
          <p:cNvCxnSpPr/>
          <p:nvPr userDrawn="1"/>
        </p:nvCxnSpPr>
        <p:spPr bwMode="gray">
          <a:xfrm>
            <a:off x="646198" y="3743386"/>
            <a:ext cx="1089801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Content Placeholder 2"/>
          <p:cNvSpPr>
            <a:spLocks noGrp="1"/>
          </p:cNvSpPr>
          <p:nvPr>
            <p:ph idx="1"/>
          </p:nvPr>
        </p:nvSpPr>
        <p:spPr bwMode="gray">
          <a:xfrm>
            <a:off x="643577" y="1056044"/>
            <a:ext cx="5308427" cy="251187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1600">
                <a:solidFill>
                  <a:schemeClr val="tx2"/>
                </a:solidFill>
              </a:defRPr>
            </a:lvl1pPr>
            <a:lvl2pPr marL="0" indent="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Pct val="100000"/>
              <a:buFontTx/>
              <a:buNone/>
              <a:defRPr sz="1200"/>
            </a:lvl2pPr>
            <a:lvl3pPr marL="144014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SzPct val="100000"/>
              <a:buFontTx/>
              <a:buBlip>
                <a:blip r:embed="rId2"/>
              </a:buBlip>
              <a:defRPr sz="1200"/>
            </a:lvl3pPr>
            <a:lvl4pPr marL="288029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SzPct val="100000"/>
              <a:buFontTx/>
              <a:buBlip>
                <a:blip r:embed="rId2"/>
              </a:buBlip>
              <a:defRPr sz="1200"/>
            </a:lvl4pPr>
            <a:lvl5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SzPct val="100000"/>
              <a:buFontTx/>
              <a:buBlip>
                <a:blip r:embed="rId2"/>
              </a:buBlip>
              <a:defRPr sz="1200"/>
            </a:lvl5pPr>
            <a:lvl6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Tx/>
              <a:buBlip>
                <a:blip r:embed="rId2"/>
              </a:buBlip>
              <a:defRPr sz="1200"/>
            </a:lvl6pPr>
            <a:lvl7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Tx/>
              <a:buBlip>
                <a:blip r:embed="rId2"/>
              </a:buBlip>
              <a:defRPr sz="1200"/>
            </a:lvl7pPr>
            <a:lvl8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Tx/>
              <a:buBlip>
                <a:blip r:embed="rId2"/>
              </a:buBlip>
              <a:defRPr sz="1200"/>
            </a:lvl8pPr>
            <a:lvl9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Tx/>
              <a:buBlip>
                <a:blip r:embed="rId2"/>
              </a:buBlip>
              <a:defRPr sz="12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idx="16"/>
          </p:nvPr>
        </p:nvSpPr>
        <p:spPr bwMode="gray">
          <a:xfrm>
            <a:off x="6233422" y="1056044"/>
            <a:ext cx="5308427" cy="251187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1600">
                <a:solidFill>
                  <a:schemeClr val="tx2"/>
                </a:solidFill>
              </a:defRPr>
            </a:lvl1pPr>
            <a:lvl2pPr marL="0" indent="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Pct val="100000"/>
              <a:buFontTx/>
              <a:buNone/>
              <a:defRPr sz="1200"/>
            </a:lvl2pPr>
            <a:lvl3pPr marL="144014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SzPct val="100000"/>
              <a:buFontTx/>
              <a:buBlip>
                <a:blip r:embed="rId2"/>
              </a:buBlip>
              <a:defRPr sz="1200"/>
            </a:lvl3pPr>
            <a:lvl4pPr marL="288029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SzPct val="100000"/>
              <a:buFontTx/>
              <a:buBlip>
                <a:blip r:embed="rId2"/>
              </a:buBlip>
              <a:defRPr sz="1200"/>
            </a:lvl4pPr>
            <a:lvl5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SzPct val="100000"/>
              <a:buFontTx/>
              <a:buBlip>
                <a:blip r:embed="rId2"/>
              </a:buBlip>
              <a:defRPr sz="1200"/>
            </a:lvl5pPr>
            <a:lvl6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Tx/>
              <a:buBlip>
                <a:blip r:embed="rId2"/>
              </a:buBlip>
              <a:defRPr sz="1200"/>
            </a:lvl6pPr>
            <a:lvl7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Tx/>
              <a:buBlip>
                <a:blip r:embed="rId2"/>
              </a:buBlip>
              <a:defRPr sz="1200"/>
            </a:lvl7pPr>
            <a:lvl8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Tx/>
              <a:buBlip>
                <a:blip r:embed="rId2"/>
              </a:buBlip>
              <a:defRPr sz="1200"/>
            </a:lvl8pPr>
            <a:lvl9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Tx/>
              <a:buBlip>
                <a:blip r:embed="rId2"/>
              </a:buBlip>
              <a:defRPr sz="12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idx="17"/>
          </p:nvPr>
        </p:nvSpPr>
        <p:spPr bwMode="gray">
          <a:xfrm>
            <a:off x="643577" y="3933060"/>
            <a:ext cx="5308427" cy="251187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1600">
                <a:solidFill>
                  <a:schemeClr val="tx2"/>
                </a:solidFill>
              </a:defRPr>
            </a:lvl1pPr>
            <a:lvl2pPr marL="0" indent="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Pct val="100000"/>
              <a:buFontTx/>
              <a:buNone/>
              <a:defRPr sz="1200"/>
            </a:lvl2pPr>
            <a:lvl3pPr marL="144014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SzPct val="100000"/>
              <a:buFontTx/>
              <a:buBlip>
                <a:blip r:embed="rId2"/>
              </a:buBlip>
              <a:defRPr sz="1200"/>
            </a:lvl3pPr>
            <a:lvl4pPr marL="288029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SzPct val="100000"/>
              <a:buFontTx/>
              <a:buBlip>
                <a:blip r:embed="rId2"/>
              </a:buBlip>
              <a:defRPr sz="1200"/>
            </a:lvl4pPr>
            <a:lvl5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SzPct val="100000"/>
              <a:buFontTx/>
              <a:buBlip>
                <a:blip r:embed="rId2"/>
              </a:buBlip>
              <a:defRPr sz="1200"/>
            </a:lvl5pPr>
            <a:lvl6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Tx/>
              <a:buBlip>
                <a:blip r:embed="rId2"/>
              </a:buBlip>
              <a:defRPr sz="1200"/>
            </a:lvl6pPr>
            <a:lvl7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Tx/>
              <a:buBlip>
                <a:blip r:embed="rId2"/>
              </a:buBlip>
              <a:defRPr sz="1200"/>
            </a:lvl7pPr>
            <a:lvl8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Tx/>
              <a:buBlip>
                <a:blip r:embed="rId2"/>
              </a:buBlip>
              <a:defRPr sz="1200"/>
            </a:lvl8pPr>
            <a:lvl9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Tx/>
              <a:buBlip>
                <a:blip r:embed="rId2"/>
              </a:buBlip>
              <a:defRPr sz="12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4" name="Content Placeholder 2"/>
          <p:cNvSpPr>
            <a:spLocks noGrp="1"/>
          </p:cNvSpPr>
          <p:nvPr>
            <p:ph idx="18"/>
          </p:nvPr>
        </p:nvSpPr>
        <p:spPr bwMode="gray">
          <a:xfrm>
            <a:off x="6233422" y="3933060"/>
            <a:ext cx="5308427" cy="251187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1600">
                <a:solidFill>
                  <a:schemeClr val="tx2"/>
                </a:solidFill>
              </a:defRPr>
            </a:lvl1pPr>
            <a:lvl2pPr marL="0" indent="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Pct val="100000"/>
              <a:buFontTx/>
              <a:buNone/>
              <a:defRPr sz="1200"/>
            </a:lvl2pPr>
            <a:lvl3pPr marL="144014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SzPct val="100000"/>
              <a:buFontTx/>
              <a:buBlip>
                <a:blip r:embed="rId2"/>
              </a:buBlip>
              <a:defRPr sz="1200"/>
            </a:lvl3pPr>
            <a:lvl4pPr marL="288029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SzPct val="100000"/>
              <a:buFontTx/>
              <a:buBlip>
                <a:blip r:embed="rId2"/>
              </a:buBlip>
              <a:defRPr sz="1200"/>
            </a:lvl4pPr>
            <a:lvl5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SzPct val="100000"/>
              <a:buFontTx/>
              <a:buBlip>
                <a:blip r:embed="rId2"/>
              </a:buBlip>
              <a:defRPr sz="1200"/>
            </a:lvl5pPr>
            <a:lvl6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Tx/>
              <a:buBlip>
                <a:blip r:embed="rId2"/>
              </a:buBlip>
              <a:defRPr sz="1200"/>
            </a:lvl6pPr>
            <a:lvl7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Tx/>
              <a:buBlip>
                <a:blip r:embed="rId2"/>
              </a:buBlip>
              <a:defRPr sz="1200"/>
            </a:lvl7pPr>
            <a:lvl8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Tx/>
              <a:buBlip>
                <a:blip r:embed="rId2"/>
              </a:buBlip>
              <a:defRPr sz="1200"/>
            </a:lvl8pPr>
            <a:lvl9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Tx/>
              <a:buBlip>
                <a:blip r:embed="rId2"/>
              </a:buBlip>
              <a:defRPr sz="12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643818" y="6571736"/>
            <a:ext cx="10898033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rgbClr val="636363"/>
                </a:solidFill>
              </a:defRPr>
            </a:lvl1pPr>
          </a:lstStyle>
          <a:p>
            <a:fld id="{22F2D4E8-0435-47BC-9D91-94D0F6ED41E5}" type="slidenum">
              <a:rPr lang="de-DE" smtClean="0"/>
              <a:pPr/>
              <a:t>‹#›</a:t>
            </a:fld>
            <a:r>
              <a:rPr lang="de-DE" dirty="0"/>
              <a:t>  </a:t>
            </a:r>
            <a:r>
              <a:rPr lang="de-DE" sz="1400" baseline="3000" dirty="0"/>
              <a:t>|</a:t>
            </a:r>
            <a:r>
              <a:rPr lang="de-DE" dirty="0"/>
              <a:t>  </a:t>
            </a:r>
            <a:r>
              <a:rPr lang="de-DE" dirty="0" err="1"/>
              <a:t>Saia</a:t>
            </a:r>
            <a:r>
              <a:rPr lang="de-DE" dirty="0"/>
              <a:t> Burgess Controls | www.saia-pcd.com </a:t>
            </a:r>
          </a:p>
        </p:txBody>
      </p:sp>
    </p:spTree>
    <p:extLst>
      <p:ext uri="{BB962C8B-B14F-4D97-AF65-F5344CB8AC3E}">
        <p14:creationId xmlns:p14="http://schemas.microsoft.com/office/powerpoint/2010/main" val="4264229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/ Bereiche 3-fa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cxnSp>
        <p:nvCxnSpPr>
          <p:cNvPr id="17" name="Gerade Verbindung 16"/>
          <p:cNvCxnSpPr/>
          <p:nvPr userDrawn="1"/>
        </p:nvCxnSpPr>
        <p:spPr bwMode="gray">
          <a:xfrm>
            <a:off x="6092825" y="3743386"/>
            <a:ext cx="0" cy="27072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17"/>
          <p:cNvCxnSpPr/>
          <p:nvPr userDrawn="1"/>
        </p:nvCxnSpPr>
        <p:spPr bwMode="gray">
          <a:xfrm>
            <a:off x="646197" y="3743386"/>
            <a:ext cx="1089565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Content Placeholder 2"/>
          <p:cNvSpPr>
            <a:spLocks noGrp="1"/>
          </p:cNvSpPr>
          <p:nvPr>
            <p:ph idx="1"/>
          </p:nvPr>
        </p:nvSpPr>
        <p:spPr bwMode="gray">
          <a:xfrm>
            <a:off x="643576" y="1056044"/>
            <a:ext cx="10898274" cy="251187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1600">
                <a:solidFill>
                  <a:schemeClr val="tx2"/>
                </a:solidFill>
              </a:defRPr>
            </a:lvl1pPr>
            <a:lvl2pPr marL="0" indent="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Pct val="100000"/>
              <a:buFontTx/>
              <a:buNone/>
              <a:defRPr sz="1200"/>
            </a:lvl2pPr>
            <a:lvl3pPr marL="144014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SzPct val="100000"/>
              <a:buFontTx/>
              <a:buBlip>
                <a:blip r:embed="rId2"/>
              </a:buBlip>
              <a:defRPr sz="1200"/>
            </a:lvl3pPr>
            <a:lvl4pPr marL="288029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SzPct val="100000"/>
              <a:buFontTx/>
              <a:buBlip>
                <a:blip r:embed="rId2"/>
              </a:buBlip>
              <a:defRPr sz="1200"/>
            </a:lvl4pPr>
            <a:lvl5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SzPct val="100000"/>
              <a:buFontTx/>
              <a:buBlip>
                <a:blip r:embed="rId2"/>
              </a:buBlip>
              <a:defRPr sz="1200"/>
            </a:lvl5pPr>
            <a:lvl6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Tx/>
              <a:buBlip>
                <a:blip r:embed="rId2"/>
              </a:buBlip>
              <a:defRPr sz="1200"/>
            </a:lvl6pPr>
            <a:lvl7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Tx/>
              <a:buBlip>
                <a:blip r:embed="rId2"/>
              </a:buBlip>
              <a:defRPr sz="1200"/>
            </a:lvl7pPr>
            <a:lvl8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Tx/>
              <a:buBlip>
                <a:blip r:embed="rId2"/>
              </a:buBlip>
              <a:defRPr sz="1200"/>
            </a:lvl8pPr>
            <a:lvl9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Tx/>
              <a:buBlip>
                <a:blip r:embed="rId2"/>
              </a:buBlip>
              <a:defRPr sz="12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idx="17"/>
          </p:nvPr>
        </p:nvSpPr>
        <p:spPr bwMode="gray">
          <a:xfrm>
            <a:off x="643577" y="3933060"/>
            <a:ext cx="5308427" cy="190762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1600">
                <a:solidFill>
                  <a:schemeClr val="tx2"/>
                </a:solidFill>
              </a:defRPr>
            </a:lvl1pPr>
            <a:lvl2pPr marL="0" indent="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Pct val="100000"/>
              <a:buFontTx/>
              <a:buNone/>
              <a:defRPr sz="1200"/>
            </a:lvl2pPr>
            <a:lvl3pPr marL="144014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SzPct val="100000"/>
              <a:buFontTx/>
              <a:buBlip>
                <a:blip r:embed="rId2"/>
              </a:buBlip>
              <a:defRPr sz="1200"/>
            </a:lvl3pPr>
            <a:lvl4pPr marL="288029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SzPct val="100000"/>
              <a:buFontTx/>
              <a:buBlip>
                <a:blip r:embed="rId2"/>
              </a:buBlip>
              <a:defRPr sz="1200"/>
            </a:lvl4pPr>
            <a:lvl5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SzPct val="100000"/>
              <a:buFontTx/>
              <a:buBlip>
                <a:blip r:embed="rId2"/>
              </a:buBlip>
              <a:defRPr sz="1200"/>
            </a:lvl5pPr>
            <a:lvl6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Tx/>
              <a:buBlip>
                <a:blip r:embed="rId2"/>
              </a:buBlip>
              <a:defRPr sz="1200"/>
            </a:lvl6pPr>
            <a:lvl7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Tx/>
              <a:buBlip>
                <a:blip r:embed="rId2"/>
              </a:buBlip>
              <a:defRPr sz="1200"/>
            </a:lvl7pPr>
            <a:lvl8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Tx/>
              <a:buBlip>
                <a:blip r:embed="rId2"/>
              </a:buBlip>
              <a:defRPr sz="1200"/>
            </a:lvl8pPr>
            <a:lvl9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Tx/>
              <a:buBlip>
                <a:blip r:embed="rId2"/>
              </a:buBlip>
              <a:defRPr sz="12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4" name="Content Placeholder 2"/>
          <p:cNvSpPr>
            <a:spLocks noGrp="1"/>
          </p:cNvSpPr>
          <p:nvPr>
            <p:ph idx="18"/>
          </p:nvPr>
        </p:nvSpPr>
        <p:spPr bwMode="gray">
          <a:xfrm>
            <a:off x="6233422" y="3933060"/>
            <a:ext cx="5308427" cy="190762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1600">
                <a:solidFill>
                  <a:schemeClr val="tx2"/>
                </a:solidFill>
              </a:defRPr>
            </a:lvl1pPr>
            <a:lvl2pPr marL="0" indent="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Pct val="100000"/>
              <a:buFontTx/>
              <a:buNone/>
              <a:defRPr sz="1200"/>
            </a:lvl2pPr>
            <a:lvl3pPr marL="144014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SzPct val="100000"/>
              <a:buFontTx/>
              <a:buBlip>
                <a:blip r:embed="rId2"/>
              </a:buBlip>
              <a:defRPr sz="1200"/>
            </a:lvl3pPr>
            <a:lvl4pPr marL="288029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SzPct val="100000"/>
              <a:buFontTx/>
              <a:buBlip>
                <a:blip r:embed="rId2"/>
              </a:buBlip>
              <a:defRPr sz="1200"/>
            </a:lvl4pPr>
            <a:lvl5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SzPct val="100000"/>
              <a:buFontTx/>
              <a:buBlip>
                <a:blip r:embed="rId2"/>
              </a:buBlip>
              <a:defRPr sz="1200"/>
            </a:lvl5pPr>
            <a:lvl6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Tx/>
              <a:buBlip>
                <a:blip r:embed="rId2"/>
              </a:buBlip>
              <a:defRPr sz="1200"/>
            </a:lvl6pPr>
            <a:lvl7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Tx/>
              <a:buBlip>
                <a:blip r:embed="rId2"/>
              </a:buBlip>
              <a:defRPr sz="1200"/>
            </a:lvl7pPr>
            <a:lvl8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Tx/>
              <a:buBlip>
                <a:blip r:embed="rId2"/>
              </a:buBlip>
              <a:defRPr sz="1200"/>
            </a:lvl8pPr>
            <a:lvl9pPr marL="432043" indent="-144014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Tx/>
              <a:buBlip>
                <a:blip r:embed="rId2"/>
              </a:buBlip>
              <a:defRPr sz="12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15"/>
          </p:nvPr>
        </p:nvSpPr>
        <p:spPr bwMode="gray">
          <a:xfrm>
            <a:off x="-1" y="5940000"/>
            <a:ext cx="11541850" cy="504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lIns="648000" tIns="0" rIns="0" bIns="0" anchor="ctr"/>
          <a:lstStyle>
            <a:lvl1pPr marL="0" indent="0">
              <a:buNone/>
              <a:defRPr sz="1600">
                <a:solidFill>
                  <a:srgbClr val="005AA9"/>
                </a:solidFill>
              </a:defRPr>
            </a:lvl1pPr>
            <a:lvl2pPr marL="0" indent="0">
              <a:spcBef>
                <a:spcPts val="1000"/>
              </a:spcBef>
              <a:buNone/>
              <a:defRPr sz="1600">
                <a:solidFill>
                  <a:schemeClr val="tx2"/>
                </a:solidFill>
              </a:defRPr>
            </a:lvl2pPr>
            <a:lvl3pPr marL="0" indent="0">
              <a:spcBef>
                <a:spcPts val="1000"/>
              </a:spcBef>
              <a:buNone/>
              <a:defRPr sz="1600">
                <a:solidFill>
                  <a:schemeClr val="tx2"/>
                </a:solidFill>
              </a:defRPr>
            </a:lvl3pPr>
            <a:lvl4pPr marL="0" indent="0">
              <a:spcBef>
                <a:spcPts val="1000"/>
              </a:spcBef>
              <a:buNone/>
              <a:defRPr sz="1600">
                <a:solidFill>
                  <a:schemeClr val="tx2"/>
                </a:solidFill>
              </a:defRPr>
            </a:lvl4pPr>
            <a:lvl5pPr marL="0" indent="0">
              <a:spcBef>
                <a:spcPts val="1000"/>
              </a:spcBef>
              <a:buNone/>
              <a:defRPr sz="1600">
                <a:solidFill>
                  <a:schemeClr val="tx2"/>
                </a:solidFill>
              </a:defRPr>
            </a:lvl5pPr>
            <a:lvl6pPr marL="0" indent="0">
              <a:spcBef>
                <a:spcPts val="1000"/>
              </a:spcBef>
              <a:buNone/>
              <a:defRPr sz="1600">
                <a:solidFill>
                  <a:schemeClr val="tx2"/>
                </a:solidFill>
              </a:defRPr>
            </a:lvl6pPr>
            <a:lvl7pPr marL="0" indent="0">
              <a:spcBef>
                <a:spcPts val="1000"/>
              </a:spcBef>
              <a:buNone/>
              <a:defRPr sz="1600">
                <a:solidFill>
                  <a:schemeClr val="tx2"/>
                </a:solidFill>
              </a:defRPr>
            </a:lvl7pPr>
            <a:lvl8pPr marL="0" indent="0">
              <a:spcBef>
                <a:spcPts val="1000"/>
              </a:spcBef>
              <a:buNone/>
              <a:defRPr sz="1600">
                <a:solidFill>
                  <a:schemeClr val="tx2"/>
                </a:solidFill>
              </a:defRPr>
            </a:lvl8pPr>
            <a:lvl9pPr marL="0" indent="0">
              <a:spcBef>
                <a:spcPts val="1000"/>
              </a:spcBef>
              <a:buNone/>
              <a:defRPr sz="1600">
                <a:solidFill>
                  <a:schemeClr val="tx2"/>
                </a:solidFill>
              </a:defRPr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643818" y="6571736"/>
            <a:ext cx="10898033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rgbClr val="636363"/>
                </a:solidFill>
              </a:defRPr>
            </a:lvl1pPr>
          </a:lstStyle>
          <a:p>
            <a:fld id="{22F2D4E8-0435-47BC-9D91-94D0F6ED41E5}" type="slidenum">
              <a:rPr lang="de-DE" smtClean="0"/>
              <a:pPr/>
              <a:t>‹#›</a:t>
            </a:fld>
            <a:r>
              <a:rPr lang="de-DE" dirty="0"/>
              <a:t>  </a:t>
            </a:r>
            <a:r>
              <a:rPr lang="de-DE" sz="1400" baseline="3000" dirty="0"/>
              <a:t>|</a:t>
            </a:r>
            <a:r>
              <a:rPr lang="de-DE" dirty="0"/>
              <a:t>  </a:t>
            </a:r>
            <a:r>
              <a:rPr lang="de-DE" dirty="0" err="1"/>
              <a:t>Saia</a:t>
            </a:r>
            <a:r>
              <a:rPr lang="de-DE" dirty="0"/>
              <a:t> Burgess Controls | www.saia-pcd.com </a:t>
            </a:r>
          </a:p>
        </p:txBody>
      </p:sp>
    </p:spTree>
    <p:extLst>
      <p:ext uri="{BB962C8B-B14F-4D97-AF65-F5344CB8AC3E}">
        <p14:creationId xmlns:p14="http://schemas.microsoft.com/office/powerpoint/2010/main" val="236466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/ Schaubild / Faz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2"/>
          <p:cNvSpPr>
            <a:spLocks noGrp="1"/>
          </p:cNvSpPr>
          <p:nvPr>
            <p:ph type="pic" sz="quarter" idx="13"/>
          </p:nvPr>
        </p:nvSpPr>
        <p:spPr bwMode="gray">
          <a:xfrm>
            <a:off x="643576" y="1350004"/>
            <a:ext cx="10898274" cy="4433263"/>
          </a:xfrm>
          <a:prstGeom prst="rect">
            <a:avLst/>
          </a:prstGeom>
          <a:noFill/>
        </p:spPr>
        <p:txBody>
          <a:bodyPr vert="horz"/>
          <a:lstStyle>
            <a:lvl1pPr marL="0" indent="0">
              <a:buFontTx/>
              <a:buNone/>
              <a:defRPr sz="1200"/>
            </a:lvl1pPr>
            <a:lvl2pPr marL="0" indent="0">
              <a:spcBef>
                <a:spcPts val="1000"/>
              </a:spcBef>
              <a:buNone/>
              <a:defRPr sz="1200"/>
            </a:lvl2pPr>
            <a:lvl3pPr marL="0" indent="0">
              <a:spcBef>
                <a:spcPts val="1000"/>
              </a:spcBef>
              <a:buNone/>
              <a:defRPr sz="1200"/>
            </a:lvl3pPr>
            <a:lvl4pPr marL="0" indent="0">
              <a:spcBef>
                <a:spcPts val="1000"/>
              </a:spcBef>
              <a:buNone/>
              <a:defRPr sz="1200"/>
            </a:lvl4pPr>
            <a:lvl5pPr marL="0" indent="0">
              <a:spcBef>
                <a:spcPts val="1000"/>
              </a:spcBef>
              <a:buNone/>
              <a:defRPr sz="1200"/>
            </a:lvl5pPr>
            <a:lvl6pPr marL="0" indent="0">
              <a:spcBef>
                <a:spcPts val="1000"/>
              </a:spcBef>
              <a:buNone/>
              <a:defRPr sz="1200"/>
            </a:lvl6pPr>
            <a:lvl7pPr marL="0" indent="0">
              <a:spcBef>
                <a:spcPts val="1000"/>
              </a:spcBef>
              <a:buNone/>
              <a:defRPr sz="1200"/>
            </a:lvl7pPr>
            <a:lvl8pPr marL="0" indent="0">
              <a:spcBef>
                <a:spcPts val="1000"/>
              </a:spcBef>
              <a:buNone/>
              <a:defRPr sz="1200"/>
            </a:lvl8pPr>
            <a:lvl9pPr marL="0" indent="0">
              <a:spcBef>
                <a:spcPts val="1000"/>
              </a:spcBef>
              <a:buNone/>
              <a:defRPr sz="1200"/>
            </a:lvl9pPr>
          </a:lstStyle>
          <a:p>
            <a:r>
              <a:rPr lang="de-DE" dirty="0"/>
              <a:t>Bild durch Klicken auf Symbol hinzufügen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5"/>
          </p:nvPr>
        </p:nvSpPr>
        <p:spPr bwMode="gray">
          <a:xfrm>
            <a:off x="-1" y="5940000"/>
            <a:ext cx="11541850" cy="504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lIns="648000" tIns="0" rIns="0" bIns="0" anchor="ctr"/>
          <a:lstStyle>
            <a:lvl1pPr marL="0" indent="0">
              <a:buNone/>
              <a:defRPr sz="1600">
                <a:solidFill>
                  <a:srgbClr val="005AA9"/>
                </a:solidFill>
              </a:defRPr>
            </a:lvl1pPr>
            <a:lvl2pPr marL="0" indent="0">
              <a:spcBef>
                <a:spcPts val="1000"/>
              </a:spcBef>
              <a:buNone/>
              <a:defRPr sz="1600">
                <a:solidFill>
                  <a:schemeClr val="tx2"/>
                </a:solidFill>
              </a:defRPr>
            </a:lvl2pPr>
            <a:lvl3pPr marL="0" indent="0">
              <a:spcBef>
                <a:spcPts val="1000"/>
              </a:spcBef>
              <a:buNone/>
              <a:defRPr sz="1600">
                <a:solidFill>
                  <a:schemeClr val="tx2"/>
                </a:solidFill>
              </a:defRPr>
            </a:lvl3pPr>
            <a:lvl4pPr marL="0" indent="0">
              <a:spcBef>
                <a:spcPts val="1000"/>
              </a:spcBef>
              <a:buNone/>
              <a:defRPr sz="1600">
                <a:solidFill>
                  <a:schemeClr val="tx2"/>
                </a:solidFill>
              </a:defRPr>
            </a:lvl4pPr>
            <a:lvl5pPr marL="0" indent="0">
              <a:spcBef>
                <a:spcPts val="1000"/>
              </a:spcBef>
              <a:buNone/>
              <a:defRPr sz="1600">
                <a:solidFill>
                  <a:schemeClr val="tx2"/>
                </a:solidFill>
              </a:defRPr>
            </a:lvl5pPr>
            <a:lvl6pPr marL="0" indent="0">
              <a:spcBef>
                <a:spcPts val="1000"/>
              </a:spcBef>
              <a:buNone/>
              <a:defRPr sz="1600">
                <a:solidFill>
                  <a:schemeClr val="tx2"/>
                </a:solidFill>
              </a:defRPr>
            </a:lvl6pPr>
            <a:lvl7pPr marL="0" indent="0">
              <a:spcBef>
                <a:spcPts val="1000"/>
              </a:spcBef>
              <a:buNone/>
              <a:defRPr sz="1600">
                <a:solidFill>
                  <a:schemeClr val="tx2"/>
                </a:solidFill>
              </a:defRPr>
            </a:lvl7pPr>
            <a:lvl8pPr marL="0" indent="0">
              <a:spcBef>
                <a:spcPts val="1000"/>
              </a:spcBef>
              <a:buNone/>
              <a:defRPr sz="1600">
                <a:solidFill>
                  <a:schemeClr val="tx2"/>
                </a:solidFill>
              </a:defRPr>
            </a:lvl8pPr>
            <a:lvl9pPr marL="0" indent="0">
              <a:spcBef>
                <a:spcPts val="1000"/>
              </a:spcBef>
              <a:buNone/>
              <a:defRPr sz="1600">
                <a:solidFill>
                  <a:schemeClr val="tx2"/>
                </a:solidFill>
              </a:defRPr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643818" y="6571736"/>
            <a:ext cx="10898033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rgbClr val="636363"/>
                </a:solidFill>
              </a:defRPr>
            </a:lvl1pPr>
          </a:lstStyle>
          <a:p>
            <a:fld id="{22F2D4E8-0435-47BC-9D91-94D0F6ED41E5}" type="slidenum">
              <a:rPr lang="de-DE" smtClean="0"/>
              <a:pPr/>
              <a:t>‹#›</a:t>
            </a:fld>
            <a:r>
              <a:rPr lang="de-DE" dirty="0"/>
              <a:t>  </a:t>
            </a:r>
            <a:r>
              <a:rPr lang="de-DE" sz="1400" baseline="3000" dirty="0"/>
              <a:t>|</a:t>
            </a:r>
            <a:r>
              <a:rPr lang="de-DE" dirty="0"/>
              <a:t>  </a:t>
            </a:r>
            <a:r>
              <a:rPr lang="de-DE" dirty="0" err="1"/>
              <a:t>Saia</a:t>
            </a:r>
            <a:r>
              <a:rPr lang="de-DE" dirty="0"/>
              <a:t> Burgess Controls | www.saia-pcd.com </a:t>
            </a:r>
          </a:p>
        </p:txBody>
      </p:sp>
    </p:spTree>
    <p:extLst>
      <p:ext uri="{BB962C8B-B14F-4D97-AF65-F5344CB8AC3E}">
        <p14:creationId xmlns:p14="http://schemas.microsoft.com/office/powerpoint/2010/main" val="306986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638814" y="504000"/>
            <a:ext cx="8640000" cy="32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643817" y="6571736"/>
            <a:ext cx="10898378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rgbClr val="636363"/>
                </a:solidFill>
              </a:defRPr>
            </a:lvl1pPr>
          </a:lstStyle>
          <a:p>
            <a:fld id="{22F2D4E8-0435-47BC-9D91-94D0F6ED41E5}" type="slidenum">
              <a:rPr lang="de-DE" smtClean="0"/>
              <a:pPr/>
              <a:t>‹#›</a:t>
            </a:fld>
            <a:r>
              <a:rPr lang="de-DE" dirty="0"/>
              <a:t>  </a:t>
            </a:r>
            <a:r>
              <a:rPr lang="de-DE" sz="1400" baseline="3000" dirty="0"/>
              <a:t>|</a:t>
            </a:r>
            <a:r>
              <a:rPr lang="de-DE" dirty="0"/>
              <a:t>  </a:t>
            </a:r>
            <a:r>
              <a:rPr lang="de-DE" dirty="0" err="1"/>
              <a:t>Saia</a:t>
            </a:r>
            <a:r>
              <a:rPr lang="de-DE" dirty="0"/>
              <a:t> Burgess Controls | www.saia-pcd.com 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643577" y="984256"/>
            <a:ext cx="10898619" cy="479662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grpSp>
        <p:nvGrpSpPr>
          <p:cNvPr id="32" name="Gruppieren 28"/>
          <p:cNvGrpSpPr/>
          <p:nvPr userDrawn="1"/>
        </p:nvGrpSpPr>
        <p:grpSpPr bwMode="gray">
          <a:xfrm>
            <a:off x="10342209" y="435600"/>
            <a:ext cx="1206157" cy="428400"/>
            <a:chOff x="3516313" y="3057525"/>
            <a:chExt cx="2068513" cy="736601"/>
          </a:xfrm>
        </p:grpSpPr>
        <p:sp>
          <p:nvSpPr>
            <p:cNvPr id="33" name="Freeform 5"/>
            <p:cNvSpPr>
              <a:spLocks noEditPoints="1"/>
            </p:cNvSpPr>
            <p:nvPr userDrawn="1"/>
          </p:nvSpPr>
          <p:spPr bwMode="gray">
            <a:xfrm>
              <a:off x="3516313" y="3057525"/>
              <a:ext cx="1604963" cy="530225"/>
            </a:xfrm>
            <a:custGeom>
              <a:avLst/>
              <a:gdLst>
                <a:gd name="T0" fmla="*/ 447 w 1678"/>
                <a:gd name="T1" fmla="*/ 452 h 547"/>
                <a:gd name="T2" fmla="*/ 43 w 1678"/>
                <a:gd name="T3" fmla="*/ 475 h 547"/>
                <a:gd name="T4" fmla="*/ 406 w 1678"/>
                <a:gd name="T5" fmla="*/ 547 h 547"/>
                <a:gd name="T6" fmla="*/ 397 w 1678"/>
                <a:gd name="T7" fmla="*/ 312 h 547"/>
                <a:gd name="T8" fmla="*/ 179 w 1678"/>
                <a:gd name="T9" fmla="*/ 312 h 547"/>
                <a:gd name="T10" fmla="*/ 180 w 1678"/>
                <a:gd name="T11" fmla="*/ 221 h 547"/>
                <a:gd name="T12" fmla="*/ 533 w 1678"/>
                <a:gd name="T13" fmla="*/ 149 h 547"/>
                <a:gd name="T14" fmla="*/ 83 w 1678"/>
                <a:gd name="T15" fmla="*/ 351 h 547"/>
                <a:gd name="T16" fmla="*/ 338 w 1678"/>
                <a:gd name="T17" fmla="*/ 384 h 547"/>
                <a:gd name="T18" fmla="*/ 447 w 1678"/>
                <a:gd name="T19" fmla="*/ 452 h 547"/>
                <a:gd name="T20" fmla="*/ 618 w 1678"/>
                <a:gd name="T21" fmla="*/ 0 h 547"/>
                <a:gd name="T22" fmla="*/ 801 w 1678"/>
                <a:gd name="T23" fmla="*/ 220 h 547"/>
                <a:gd name="T24" fmla="*/ 970 w 1678"/>
                <a:gd name="T25" fmla="*/ 220 h 547"/>
                <a:gd name="T26" fmla="*/ 1027 w 1678"/>
                <a:gd name="T27" fmla="*/ 283 h 547"/>
                <a:gd name="T28" fmla="*/ 1017 w 1678"/>
                <a:gd name="T29" fmla="*/ 462 h 547"/>
                <a:gd name="T30" fmla="*/ 749 w 1678"/>
                <a:gd name="T31" fmla="*/ 476 h 547"/>
                <a:gd name="T32" fmla="*/ 692 w 1678"/>
                <a:gd name="T33" fmla="*/ 405 h 547"/>
                <a:gd name="T34" fmla="*/ 618 w 1678"/>
                <a:gd name="T35" fmla="*/ 312 h 547"/>
                <a:gd name="T36" fmla="*/ 618 w 1678"/>
                <a:gd name="T37" fmla="*/ 408 h 547"/>
                <a:gd name="T38" fmla="*/ 618 w 1678"/>
                <a:gd name="T39" fmla="*/ 414 h 547"/>
                <a:gd name="T40" fmla="*/ 749 w 1678"/>
                <a:gd name="T41" fmla="*/ 547 h 547"/>
                <a:gd name="T42" fmla="*/ 1073 w 1678"/>
                <a:gd name="T43" fmla="*/ 506 h 547"/>
                <a:gd name="T44" fmla="*/ 1101 w 1678"/>
                <a:gd name="T45" fmla="*/ 284 h 547"/>
                <a:gd name="T46" fmla="*/ 970 w 1678"/>
                <a:gd name="T47" fmla="*/ 149 h 547"/>
                <a:gd name="T48" fmla="*/ 749 w 1678"/>
                <a:gd name="T49" fmla="*/ 149 h 547"/>
                <a:gd name="T50" fmla="*/ 748 w 1678"/>
                <a:gd name="T51" fmla="*/ 149 h 547"/>
                <a:gd name="T52" fmla="*/ 692 w 1678"/>
                <a:gd name="T53" fmla="*/ 149 h 547"/>
                <a:gd name="T54" fmla="*/ 618 w 1678"/>
                <a:gd name="T55" fmla="*/ 0 h 547"/>
                <a:gd name="T56" fmla="*/ 1678 w 1678"/>
                <a:gd name="T57" fmla="*/ 423 h 547"/>
                <a:gd name="T58" fmla="*/ 1598 w 1678"/>
                <a:gd name="T59" fmla="*/ 456 h 547"/>
                <a:gd name="T60" fmla="*/ 1327 w 1678"/>
                <a:gd name="T61" fmla="*/ 476 h 547"/>
                <a:gd name="T62" fmla="*/ 1270 w 1678"/>
                <a:gd name="T63" fmla="*/ 413 h 547"/>
                <a:gd name="T64" fmla="*/ 1279 w 1678"/>
                <a:gd name="T65" fmla="*/ 235 h 547"/>
                <a:gd name="T66" fmla="*/ 1548 w 1678"/>
                <a:gd name="T67" fmla="*/ 220 h 547"/>
                <a:gd name="T68" fmla="*/ 1604 w 1678"/>
                <a:gd name="T69" fmla="*/ 272 h 547"/>
                <a:gd name="T70" fmla="*/ 1650 w 1678"/>
                <a:gd name="T71" fmla="*/ 191 h 547"/>
                <a:gd name="T72" fmla="*/ 1327 w 1678"/>
                <a:gd name="T73" fmla="*/ 149 h 547"/>
                <a:gd name="T74" fmla="*/ 1195 w 1678"/>
                <a:gd name="T75" fmla="*/ 284 h 547"/>
                <a:gd name="T76" fmla="*/ 1224 w 1678"/>
                <a:gd name="T77" fmla="*/ 506 h 547"/>
                <a:gd name="T78" fmla="*/ 1548 w 1678"/>
                <a:gd name="T79" fmla="*/ 547 h 547"/>
                <a:gd name="T80" fmla="*/ 1678 w 1678"/>
                <a:gd name="T81" fmla="*/ 423 h 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678" h="547">
                  <a:moveTo>
                    <a:pt x="447" y="452"/>
                  </a:moveTo>
                  <a:lnTo>
                    <a:pt x="447" y="452"/>
                  </a:lnTo>
                  <a:cubicBezTo>
                    <a:pt x="436" y="470"/>
                    <a:pt x="416" y="475"/>
                    <a:pt x="396" y="475"/>
                  </a:cubicBezTo>
                  <a:lnTo>
                    <a:pt x="43" y="475"/>
                  </a:lnTo>
                  <a:lnTo>
                    <a:pt x="43" y="547"/>
                  </a:lnTo>
                  <a:lnTo>
                    <a:pt x="406" y="547"/>
                  </a:lnTo>
                  <a:cubicBezTo>
                    <a:pt x="521" y="547"/>
                    <a:pt x="577" y="419"/>
                    <a:pt x="493" y="345"/>
                  </a:cubicBezTo>
                  <a:cubicBezTo>
                    <a:pt x="466" y="321"/>
                    <a:pt x="432" y="312"/>
                    <a:pt x="397" y="312"/>
                  </a:cubicBezTo>
                  <a:lnTo>
                    <a:pt x="286" y="312"/>
                  </a:lnTo>
                  <a:lnTo>
                    <a:pt x="179" y="312"/>
                  </a:lnTo>
                  <a:cubicBezTo>
                    <a:pt x="141" y="312"/>
                    <a:pt x="108" y="281"/>
                    <a:pt x="130" y="244"/>
                  </a:cubicBezTo>
                  <a:cubicBezTo>
                    <a:pt x="140" y="226"/>
                    <a:pt x="161" y="221"/>
                    <a:pt x="180" y="221"/>
                  </a:cubicBezTo>
                  <a:lnTo>
                    <a:pt x="533" y="221"/>
                  </a:lnTo>
                  <a:lnTo>
                    <a:pt x="533" y="149"/>
                  </a:lnTo>
                  <a:lnTo>
                    <a:pt x="170" y="149"/>
                  </a:lnTo>
                  <a:cubicBezTo>
                    <a:pt x="55" y="149"/>
                    <a:pt x="0" y="277"/>
                    <a:pt x="83" y="351"/>
                  </a:cubicBezTo>
                  <a:cubicBezTo>
                    <a:pt x="110" y="375"/>
                    <a:pt x="144" y="384"/>
                    <a:pt x="179" y="384"/>
                  </a:cubicBezTo>
                  <a:lnTo>
                    <a:pt x="338" y="384"/>
                  </a:lnTo>
                  <a:lnTo>
                    <a:pt x="397" y="384"/>
                  </a:lnTo>
                  <a:cubicBezTo>
                    <a:pt x="435" y="384"/>
                    <a:pt x="468" y="415"/>
                    <a:pt x="447" y="452"/>
                  </a:cubicBezTo>
                  <a:close/>
                  <a:moveTo>
                    <a:pt x="618" y="0"/>
                  </a:moveTo>
                  <a:lnTo>
                    <a:pt x="618" y="0"/>
                  </a:lnTo>
                  <a:lnTo>
                    <a:pt x="618" y="220"/>
                  </a:lnTo>
                  <a:lnTo>
                    <a:pt x="801" y="220"/>
                  </a:lnTo>
                  <a:lnTo>
                    <a:pt x="801" y="220"/>
                  </a:lnTo>
                  <a:lnTo>
                    <a:pt x="970" y="220"/>
                  </a:lnTo>
                  <a:cubicBezTo>
                    <a:pt x="986" y="220"/>
                    <a:pt x="1007" y="221"/>
                    <a:pt x="1017" y="235"/>
                  </a:cubicBezTo>
                  <a:cubicBezTo>
                    <a:pt x="1027" y="246"/>
                    <a:pt x="1027" y="268"/>
                    <a:pt x="1027" y="283"/>
                  </a:cubicBezTo>
                  <a:lnTo>
                    <a:pt x="1027" y="413"/>
                  </a:lnTo>
                  <a:cubicBezTo>
                    <a:pt x="1027" y="428"/>
                    <a:pt x="1027" y="451"/>
                    <a:pt x="1017" y="462"/>
                  </a:cubicBezTo>
                  <a:cubicBezTo>
                    <a:pt x="1007" y="475"/>
                    <a:pt x="985" y="476"/>
                    <a:pt x="970" y="476"/>
                  </a:cubicBezTo>
                  <a:lnTo>
                    <a:pt x="749" y="476"/>
                  </a:lnTo>
                  <a:cubicBezTo>
                    <a:pt x="731" y="476"/>
                    <a:pt x="709" y="473"/>
                    <a:pt x="699" y="456"/>
                  </a:cubicBezTo>
                  <a:cubicBezTo>
                    <a:pt x="692" y="444"/>
                    <a:pt x="692" y="418"/>
                    <a:pt x="692" y="405"/>
                  </a:cubicBezTo>
                  <a:cubicBezTo>
                    <a:pt x="692" y="405"/>
                    <a:pt x="692" y="316"/>
                    <a:pt x="692" y="312"/>
                  </a:cubicBezTo>
                  <a:lnTo>
                    <a:pt x="618" y="312"/>
                  </a:lnTo>
                  <a:lnTo>
                    <a:pt x="618" y="405"/>
                  </a:lnTo>
                  <a:lnTo>
                    <a:pt x="618" y="408"/>
                  </a:lnTo>
                  <a:lnTo>
                    <a:pt x="618" y="410"/>
                  </a:lnTo>
                  <a:lnTo>
                    <a:pt x="618" y="414"/>
                  </a:lnTo>
                  <a:cubicBezTo>
                    <a:pt x="619" y="447"/>
                    <a:pt x="626" y="480"/>
                    <a:pt x="647" y="506"/>
                  </a:cubicBezTo>
                  <a:cubicBezTo>
                    <a:pt x="672" y="538"/>
                    <a:pt x="710" y="547"/>
                    <a:pt x="749" y="547"/>
                  </a:cubicBezTo>
                  <a:lnTo>
                    <a:pt x="970" y="547"/>
                  </a:lnTo>
                  <a:cubicBezTo>
                    <a:pt x="1009" y="547"/>
                    <a:pt x="1047" y="538"/>
                    <a:pt x="1073" y="506"/>
                  </a:cubicBezTo>
                  <a:cubicBezTo>
                    <a:pt x="1094" y="480"/>
                    <a:pt x="1101" y="447"/>
                    <a:pt x="1101" y="413"/>
                  </a:cubicBezTo>
                  <a:lnTo>
                    <a:pt x="1101" y="284"/>
                  </a:lnTo>
                  <a:cubicBezTo>
                    <a:pt x="1101" y="250"/>
                    <a:pt x="1094" y="217"/>
                    <a:pt x="1073" y="190"/>
                  </a:cubicBezTo>
                  <a:cubicBezTo>
                    <a:pt x="1047" y="159"/>
                    <a:pt x="1009" y="149"/>
                    <a:pt x="970" y="149"/>
                  </a:cubicBezTo>
                  <a:lnTo>
                    <a:pt x="793" y="149"/>
                  </a:lnTo>
                  <a:lnTo>
                    <a:pt x="749" y="149"/>
                  </a:lnTo>
                  <a:lnTo>
                    <a:pt x="749" y="149"/>
                  </a:lnTo>
                  <a:lnTo>
                    <a:pt x="748" y="149"/>
                  </a:lnTo>
                  <a:lnTo>
                    <a:pt x="748" y="149"/>
                  </a:lnTo>
                  <a:lnTo>
                    <a:pt x="692" y="149"/>
                  </a:lnTo>
                  <a:lnTo>
                    <a:pt x="692" y="0"/>
                  </a:lnTo>
                  <a:lnTo>
                    <a:pt x="618" y="0"/>
                  </a:lnTo>
                  <a:close/>
                  <a:moveTo>
                    <a:pt x="1678" y="423"/>
                  </a:moveTo>
                  <a:lnTo>
                    <a:pt x="1678" y="423"/>
                  </a:lnTo>
                  <a:lnTo>
                    <a:pt x="1604" y="423"/>
                  </a:lnTo>
                  <a:cubicBezTo>
                    <a:pt x="1604" y="435"/>
                    <a:pt x="1602" y="449"/>
                    <a:pt x="1598" y="456"/>
                  </a:cubicBezTo>
                  <a:cubicBezTo>
                    <a:pt x="1588" y="473"/>
                    <a:pt x="1565" y="476"/>
                    <a:pt x="1548" y="476"/>
                  </a:cubicBezTo>
                  <a:lnTo>
                    <a:pt x="1327" y="476"/>
                  </a:lnTo>
                  <a:cubicBezTo>
                    <a:pt x="1312" y="476"/>
                    <a:pt x="1290" y="475"/>
                    <a:pt x="1280" y="462"/>
                  </a:cubicBezTo>
                  <a:cubicBezTo>
                    <a:pt x="1270" y="451"/>
                    <a:pt x="1270" y="428"/>
                    <a:pt x="1270" y="413"/>
                  </a:cubicBezTo>
                  <a:lnTo>
                    <a:pt x="1270" y="283"/>
                  </a:lnTo>
                  <a:cubicBezTo>
                    <a:pt x="1270" y="268"/>
                    <a:pt x="1270" y="246"/>
                    <a:pt x="1279" y="235"/>
                  </a:cubicBezTo>
                  <a:cubicBezTo>
                    <a:pt x="1290" y="221"/>
                    <a:pt x="1311" y="220"/>
                    <a:pt x="1327" y="220"/>
                  </a:cubicBezTo>
                  <a:lnTo>
                    <a:pt x="1548" y="220"/>
                  </a:lnTo>
                  <a:cubicBezTo>
                    <a:pt x="1566" y="220"/>
                    <a:pt x="1589" y="223"/>
                    <a:pt x="1598" y="240"/>
                  </a:cubicBezTo>
                  <a:cubicBezTo>
                    <a:pt x="1602" y="248"/>
                    <a:pt x="1604" y="261"/>
                    <a:pt x="1604" y="272"/>
                  </a:cubicBezTo>
                  <a:lnTo>
                    <a:pt x="1678" y="272"/>
                  </a:lnTo>
                  <a:cubicBezTo>
                    <a:pt x="1676" y="243"/>
                    <a:pt x="1668" y="214"/>
                    <a:pt x="1650" y="191"/>
                  </a:cubicBezTo>
                  <a:cubicBezTo>
                    <a:pt x="1625" y="159"/>
                    <a:pt x="1587" y="149"/>
                    <a:pt x="1548" y="149"/>
                  </a:cubicBezTo>
                  <a:lnTo>
                    <a:pt x="1327" y="149"/>
                  </a:lnTo>
                  <a:cubicBezTo>
                    <a:pt x="1287" y="149"/>
                    <a:pt x="1250" y="159"/>
                    <a:pt x="1224" y="190"/>
                  </a:cubicBezTo>
                  <a:cubicBezTo>
                    <a:pt x="1203" y="217"/>
                    <a:pt x="1195" y="250"/>
                    <a:pt x="1195" y="284"/>
                  </a:cubicBezTo>
                  <a:lnTo>
                    <a:pt x="1195" y="413"/>
                  </a:lnTo>
                  <a:cubicBezTo>
                    <a:pt x="1195" y="447"/>
                    <a:pt x="1203" y="480"/>
                    <a:pt x="1224" y="506"/>
                  </a:cubicBezTo>
                  <a:cubicBezTo>
                    <a:pt x="1250" y="538"/>
                    <a:pt x="1288" y="547"/>
                    <a:pt x="1327" y="547"/>
                  </a:cubicBezTo>
                  <a:lnTo>
                    <a:pt x="1548" y="547"/>
                  </a:lnTo>
                  <a:cubicBezTo>
                    <a:pt x="1587" y="547"/>
                    <a:pt x="1625" y="538"/>
                    <a:pt x="1650" y="506"/>
                  </a:cubicBezTo>
                  <a:cubicBezTo>
                    <a:pt x="1668" y="482"/>
                    <a:pt x="1676" y="453"/>
                    <a:pt x="1678" y="423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34" name="Freeform 6"/>
            <p:cNvSpPr>
              <a:spLocks noEditPoints="1"/>
            </p:cNvSpPr>
            <p:nvPr userDrawn="1"/>
          </p:nvSpPr>
          <p:spPr bwMode="gray">
            <a:xfrm>
              <a:off x="5184776" y="3060700"/>
              <a:ext cx="400050" cy="403225"/>
            </a:xfrm>
            <a:custGeom>
              <a:avLst/>
              <a:gdLst>
                <a:gd name="T0" fmla="*/ 271 w 418"/>
                <a:gd name="T1" fmla="*/ 269 h 417"/>
                <a:gd name="T2" fmla="*/ 271 w 418"/>
                <a:gd name="T3" fmla="*/ 269 h 417"/>
                <a:gd name="T4" fmla="*/ 418 w 418"/>
                <a:gd name="T5" fmla="*/ 269 h 417"/>
                <a:gd name="T6" fmla="*/ 271 w 418"/>
                <a:gd name="T7" fmla="*/ 417 h 417"/>
                <a:gd name="T8" fmla="*/ 271 w 418"/>
                <a:gd name="T9" fmla="*/ 269 h 417"/>
                <a:gd name="T10" fmla="*/ 148 w 418"/>
                <a:gd name="T11" fmla="*/ 146 h 417"/>
                <a:gd name="T12" fmla="*/ 148 w 418"/>
                <a:gd name="T13" fmla="*/ 146 h 417"/>
                <a:gd name="T14" fmla="*/ 0 w 418"/>
                <a:gd name="T15" fmla="*/ 146 h 417"/>
                <a:gd name="T16" fmla="*/ 148 w 418"/>
                <a:gd name="T17" fmla="*/ 0 h 417"/>
                <a:gd name="T18" fmla="*/ 148 w 418"/>
                <a:gd name="T19" fmla="*/ 146 h 417"/>
                <a:gd name="T20" fmla="*/ 271 w 418"/>
                <a:gd name="T21" fmla="*/ 146 h 417"/>
                <a:gd name="T22" fmla="*/ 271 w 418"/>
                <a:gd name="T23" fmla="*/ 146 h 417"/>
                <a:gd name="T24" fmla="*/ 418 w 418"/>
                <a:gd name="T25" fmla="*/ 146 h 417"/>
                <a:gd name="T26" fmla="*/ 271 w 418"/>
                <a:gd name="T27" fmla="*/ 0 h 417"/>
                <a:gd name="T28" fmla="*/ 271 w 418"/>
                <a:gd name="T29" fmla="*/ 146 h 417"/>
                <a:gd name="T30" fmla="*/ 148 w 418"/>
                <a:gd name="T31" fmla="*/ 269 h 417"/>
                <a:gd name="T32" fmla="*/ 148 w 418"/>
                <a:gd name="T33" fmla="*/ 269 h 417"/>
                <a:gd name="T34" fmla="*/ 0 w 418"/>
                <a:gd name="T35" fmla="*/ 269 h 417"/>
                <a:gd name="T36" fmla="*/ 148 w 418"/>
                <a:gd name="T37" fmla="*/ 417 h 417"/>
                <a:gd name="T38" fmla="*/ 148 w 418"/>
                <a:gd name="T39" fmla="*/ 269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18" h="417">
                  <a:moveTo>
                    <a:pt x="271" y="269"/>
                  </a:moveTo>
                  <a:lnTo>
                    <a:pt x="271" y="269"/>
                  </a:lnTo>
                  <a:lnTo>
                    <a:pt x="418" y="269"/>
                  </a:lnTo>
                  <a:lnTo>
                    <a:pt x="271" y="417"/>
                  </a:lnTo>
                  <a:lnTo>
                    <a:pt x="271" y="269"/>
                  </a:lnTo>
                  <a:close/>
                  <a:moveTo>
                    <a:pt x="148" y="146"/>
                  </a:moveTo>
                  <a:lnTo>
                    <a:pt x="148" y="146"/>
                  </a:lnTo>
                  <a:lnTo>
                    <a:pt x="0" y="146"/>
                  </a:lnTo>
                  <a:lnTo>
                    <a:pt x="148" y="0"/>
                  </a:lnTo>
                  <a:lnTo>
                    <a:pt x="148" y="146"/>
                  </a:lnTo>
                  <a:close/>
                  <a:moveTo>
                    <a:pt x="271" y="146"/>
                  </a:moveTo>
                  <a:lnTo>
                    <a:pt x="271" y="146"/>
                  </a:lnTo>
                  <a:lnTo>
                    <a:pt x="418" y="146"/>
                  </a:lnTo>
                  <a:lnTo>
                    <a:pt x="271" y="0"/>
                  </a:lnTo>
                  <a:lnTo>
                    <a:pt x="271" y="146"/>
                  </a:lnTo>
                  <a:close/>
                  <a:moveTo>
                    <a:pt x="148" y="269"/>
                  </a:moveTo>
                  <a:lnTo>
                    <a:pt x="148" y="269"/>
                  </a:lnTo>
                  <a:lnTo>
                    <a:pt x="0" y="269"/>
                  </a:lnTo>
                  <a:lnTo>
                    <a:pt x="148" y="417"/>
                  </a:lnTo>
                  <a:lnTo>
                    <a:pt x="148" y="269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35" name="Freeform 7"/>
            <p:cNvSpPr>
              <a:spLocks/>
            </p:cNvSpPr>
            <p:nvPr userDrawn="1"/>
          </p:nvSpPr>
          <p:spPr bwMode="gray">
            <a:xfrm>
              <a:off x="3556001" y="3671888"/>
              <a:ext cx="73025" cy="120650"/>
            </a:xfrm>
            <a:custGeom>
              <a:avLst/>
              <a:gdLst>
                <a:gd name="T0" fmla="*/ 17 w 77"/>
                <a:gd name="T1" fmla="*/ 32 h 126"/>
                <a:gd name="T2" fmla="*/ 17 w 77"/>
                <a:gd name="T3" fmla="*/ 32 h 126"/>
                <a:gd name="T4" fmla="*/ 43 w 77"/>
                <a:gd name="T5" fmla="*/ 55 h 126"/>
                <a:gd name="T6" fmla="*/ 77 w 77"/>
                <a:gd name="T7" fmla="*/ 91 h 126"/>
                <a:gd name="T8" fmla="*/ 33 w 77"/>
                <a:gd name="T9" fmla="*/ 126 h 126"/>
                <a:gd name="T10" fmla="*/ 0 w 77"/>
                <a:gd name="T11" fmla="*/ 123 h 126"/>
                <a:gd name="T12" fmla="*/ 2 w 77"/>
                <a:gd name="T13" fmla="*/ 109 h 126"/>
                <a:gd name="T14" fmla="*/ 32 w 77"/>
                <a:gd name="T15" fmla="*/ 112 h 126"/>
                <a:gd name="T16" fmla="*/ 59 w 77"/>
                <a:gd name="T17" fmla="*/ 92 h 126"/>
                <a:gd name="T18" fmla="*/ 34 w 77"/>
                <a:gd name="T19" fmla="*/ 69 h 126"/>
                <a:gd name="T20" fmla="*/ 0 w 77"/>
                <a:gd name="T21" fmla="*/ 34 h 126"/>
                <a:gd name="T22" fmla="*/ 42 w 77"/>
                <a:gd name="T23" fmla="*/ 0 h 126"/>
                <a:gd name="T24" fmla="*/ 74 w 77"/>
                <a:gd name="T25" fmla="*/ 3 h 126"/>
                <a:gd name="T26" fmla="*/ 73 w 77"/>
                <a:gd name="T27" fmla="*/ 17 h 126"/>
                <a:gd name="T28" fmla="*/ 47 w 77"/>
                <a:gd name="T29" fmla="*/ 15 h 126"/>
                <a:gd name="T30" fmla="*/ 17 w 77"/>
                <a:gd name="T31" fmla="*/ 32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7" h="126">
                  <a:moveTo>
                    <a:pt x="17" y="32"/>
                  </a:moveTo>
                  <a:lnTo>
                    <a:pt x="17" y="32"/>
                  </a:lnTo>
                  <a:cubicBezTo>
                    <a:pt x="17" y="47"/>
                    <a:pt x="25" y="50"/>
                    <a:pt x="43" y="55"/>
                  </a:cubicBezTo>
                  <a:cubicBezTo>
                    <a:pt x="64" y="61"/>
                    <a:pt x="77" y="69"/>
                    <a:pt x="77" y="91"/>
                  </a:cubicBezTo>
                  <a:cubicBezTo>
                    <a:pt x="77" y="117"/>
                    <a:pt x="61" y="126"/>
                    <a:pt x="33" y="126"/>
                  </a:cubicBezTo>
                  <a:cubicBezTo>
                    <a:pt x="20" y="126"/>
                    <a:pt x="10" y="125"/>
                    <a:pt x="0" y="123"/>
                  </a:cubicBezTo>
                  <a:lnTo>
                    <a:pt x="2" y="109"/>
                  </a:lnTo>
                  <a:cubicBezTo>
                    <a:pt x="11" y="111"/>
                    <a:pt x="23" y="112"/>
                    <a:pt x="32" y="112"/>
                  </a:cubicBezTo>
                  <a:cubicBezTo>
                    <a:pt x="48" y="112"/>
                    <a:pt x="59" y="108"/>
                    <a:pt x="59" y="92"/>
                  </a:cubicBezTo>
                  <a:cubicBezTo>
                    <a:pt x="59" y="77"/>
                    <a:pt x="48" y="74"/>
                    <a:pt x="34" y="69"/>
                  </a:cubicBezTo>
                  <a:cubicBezTo>
                    <a:pt x="12" y="63"/>
                    <a:pt x="0" y="57"/>
                    <a:pt x="0" y="34"/>
                  </a:cubicBezTo>
                  <a:cubicBezTo>
                    <a:pt x="0" y="9"/>
                    <a:pt x="15" y="0"/>
                    <a:pt x="42" y="0"/>
                  </a:cubicBezTo>
                  <a:cubicBezTo>
                    <a:pt x="53" y="0"/>
                    <a:pt x="65" y="2"/>
                    <a:pt x="74" y="3"/>
                  </a:cubicBezTo>
                  <a:lnTo>
                    <a:pt x="73" y="17"/>
                  </a:lnTo>
                  <a:cubicBezTo>
                    <a:pt x="65" y="16"/>
                    <a:pt x="56" y="15"/>
                    <a:pt x="47" y="15"/>
                  </a:cubicBezTo>
                  <a:cubicBezTo>
                    <a:pt x="33" y="15"/>
                    <a:pt x="17" y="16"/>
                    <a:pt x="17" y="32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36" name="Freeform 8"/>
            <p:cNvSpPr>
              <a:spLocks noEditPoints="1"/>
            </p:cNvSpPr>
            <p:nvPr userDrawn="1"/>
          </p:nvSpPr>
          <p:spPr bwMode="gray">
            <a:xfrm>
              <a:off x="3646488" y="3671888"/>
              <a:ext cx="101600" cy="120650"/>
            </a:xfrm>
            <a:custGeom>
              <a:avLst/>
              <a:gdLst>
                <a:gd name="T0" fmla="*/ 0 w 107"/>
                <a:gd name="T1" fmla="*/ 125 h 125"/>
                <a:gd name="T2" fmla="*/ 0 w 107"/>
                <a:gd name="T3" fmla="*/ 125 h 125"/>
                <a:gd name="T4" fmla="*/ 40 w 107"/>
                <a:gd name="T5" fmla="*/ 12 h 125"/>
                <a:gd name="T6" fmla="*/ 54 w 107"/>
                <a:gd name="T7" fmla="*/ 0 h 125"/>
                <a:gd name="T8" fmla="*/ 68 w 107"/>
                <a:gd name="T9" fmla="*/ 12 h 125"/>
                <a:gd name="T10" fmla="*/ 107 w 107"/>
                <a:gd name="T11" fmla="*/ 125 h 125"/>
                <a:gd name="T12" fmla="*/ 89 w 107"/>
                <a:gd name="T13" fmla="*/ 125 h 125"/>
                <a:gd name="T14" fmla="*/ 78 w 107"/>
                <a:gd name="T15" fmla="*/ 91 h 125"/>
                <a:gd name="T16" fmla="*/ 29 w 107"/>
                <a:gd name="T17" fmla="*/ 91 h 125"/>
                <a:gd name="T18" fmla="*/ 17 w 107"/>
                <a:gd name="T19" fmla="*/ 125 h 125"/>
                <a:gd name="T20" fmla="*/ 0 w 107"/>
                <a:gd name="T21" fmla="*/ 125 h 125"/>
                <a:gd name="T22" fmla="*/ 73 w 107"/>
                <a:gd name="T23" fmla="*/ 78 h 125"/>
                <a:gd name="T24" fmla="*/ 73 w 107"/>
                <a:gd name="T25" fmla="*/ 78 h 125"/>
                <a:gd name="T26" fmla="*/ 53 w 107"/>
                <a:gd name="T27" fmla="*/ 18 h 125"/>
                <a:gd name="T28" fmla="*/ 33 w 107"/>
                <a:gd name="T29" fmla="*/ 78 h 125"/>
                <a:gd name="T30" fmla="*/ 73 w 107"/>
                <a:gd name="T31" fmla="*/ 78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7" h="125">
                  <a:moveTo>
                    <a:pt x="0" y="125"/>
                  </a:moveTo>
                  <a:lnTo>
                    <a:pt x="0" y="125"/>
                  </a:lnTo>
                  <a:lnTo>
                    <a:pt x="40" y="12"/>
                  </a:lnTo>
                  <a:cubicBezTo>
                    <a:pt x="42" y="4"/>
                    <a:pt x="47" y="0"/>
                    <a:pt x="54" y="0"/>
                  </a:cubicBezTo>
                  <a:cubicBezTo>
                    <a:pt x="60" y="0"/>
                    <a:pt x="65" y="4"/>
                    <a:pt x="68" y="12"/>
                  </a:cubicBezTo>
                  <a:lnTo>
                    <a:pt x="107" y="125"/>
                  </a:lnTo>
                  <a:lnTo>
                    <a:pt x="89" y="125"/>
                  </a:lnTo>
                  <a:lnTo>
                    <a:pt x="78" y="91"/>
                  </a:lnTo>
                  <a:lnTo>
                    <a:pt x="29" y="91"/>
                  </a:lnTo>
                  <a:lnTo>
                    <a:pt x="17" y="125"/>
                  </a:lnTo>
                  <a:lnTo>
                    <a:pt x="0" y="125"/>
                  </a:lnTo>
                  <a:close/>
                  <a:moveTo>
                    <a:pt x="73" y="78"/>
                  </a:moveTo>
                  <a:lnTo>
                    <a:pt x="73" y="78"/>
                  </a:lnTo>
                  <a:lnTo>
                    <a:pt x="53" y="18"/>
                  </a:lnTo>
                  <a:lnTo>
                    <a:pt x="33" y="78"/>
                  </a:lnTo>
                  <a:lnTo>
                    <a:pt x="73" y="78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37" name="Freeform 9"/>
            <p:cNvSpPr>
              <a:spLocks/>
            </p:cNvSpPr>
            <p:nvPr userDrawn="1"/>
          </p:nvSpPr>
          <p:spPr bwMode="gray">
            <a:xfrm>
              <a:off x="3771901" y="3673475"/>
              <a:ext cx="15875" cy="119063"/>
            </a:xfrm>
            <a:custGeom>
              <a:avLst/>
              <a:gdLst>
                <a:gd name="T0" fmla="*/ 0 w 17"/>
                <a:gd name="T1" fmla="*/ 0 h 123"/>
                <a:gd name="T2" fmla="*/ 0 w 17"/>
                <a:gd name="T3" fmla="*/ 0 h 123"/>
                <a:gd name="T4" fmla="*/ 17 w 17"/>
                <a:gd name="T5" fmla="*/ 0 h 123"/>
                <a:gd name="T6" fmla="*/ 17 w 17"/>
                <a:gd name="T7" fmla="*/ 123 h 123"/>
                <a:gd name="T8" fmla="*/ 0 w 17"/>
                <a:gd name="T9" fmla="*/ 123 h 123"/>
                <a:gd name="T10" fmla="*/ 0 w 17"/>
                <a:gd name="T11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" h="123">
                  <a:moveTo>
                    <a:pt x="0" y="0"/>
                  </a:moveTo>
                  <a:lnTo>
                    <a:pt x="0" y="0"/>
                  </a:lnTo>
                  <a:lnTo>
                    <a:pt x="17" y="0"/>
                  </a:lnTo>
                  <a:lnTo>
                    <a:pt x="17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38" name="Freeform 10"/>
            <p:cNvSpPr>
              <a:spLocks noEditPoints="1"/>
            </p:cNvSpPr>
            <p:nvPr userDrawn="1"/>
          </p:nvSpPr>
          <p:spPr bwMode="gray">
            <a:xfrm>
              <a:off x="3811588" y="3671888"/>
              <a:ext cx="103188" cy="120650"/>
            </a:xfrm>
            <a:custGeom>
              <a:avLst/>
              <a:gdLst>
                <a:gd name="T0" fmla="*/ 0 w 108"/>
                <a:gd name="T1" fmla="*/ 125 h 125"/>
                <a:gd name="T2" fmla="*/ 0 w 108"/>
                <a:gd name="T3" fmla="*/ 125 h 125"/>
                <a:gd name="T4" fmla="*/ 40 w 108"/>
                <a:gd name="T5" fmla="*/ 12 h 125"/>
                <a:gd name="T6" fmla="*/ 54 w 108"/>
                <a:gd name="T7" fmla="*/ 0 h 125"/>
                <a:gd name="T8" fmla="*/ 69 w 108"/>
                <a:gd name="T9" fmla="*/ 12 h 125"/>
                <a:gd name="T10" fmla="*/ 108 w 108"/>
                <a:gd name="T11" fmla="*/ 125 h 125"/>
                <a:gd name="T12" fmla="*/ 90 w 108"/>
                <a:gd name="T13" fmla="*/ 125 h 125"/>
                <a:gd name="T14" fmla="*/ 78 w 108"/>
                <a:gd name="T15" fmla="*/ 91 h 125"/>
                <a:gd name="T16" fmla="*/ 29 w 108"/>
                <a:gd name="T17" fmla="*/ 91 h 125"/>
                <a:gd name="T18" fmla="*/ 18 w 108"/>
                <a:gd name="T19" fmla="*/ 125 h 125"/>
                <a:gd name="T20" fmla="*/ 0 w 108"/>
                <a:gd name="T21" fmla="*/ 125 h 125"/>
                <a:gd name="T22" fmla="*/ 74 w 108"/>
                <a:gd name="T23" fmla="*/ 78 h 125"/>
                <a:gd name="T24" fmla="*/ 74 w 108"/>
                <a:gd name="T25" fmla="*/ 78 h 125"/>
                <a:gd name="T26" fmla="*/ 54 w 108"/>
                <a:gd name="T27" fmla="*/ 18 h 125"/>
                <a:gd name="T28" fmla="*/ 34 w 108"/>
                <a:gd name="T29" fmla="*/ 78 h 125"/>
                <a:gd name="T30" fmla="*/ 74 w 108"/>
                <a:gd name="T31" fmla="*/ 78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8" h="125">
                  <a:moveTo>
                    <a:pt x="0" y="125"/>
                  </a:moveTo>
                  <a:lnTo>
                    <a:pt x="0" y="125"/>
                  </a:lnTo>
                  <a:lnTo>
                    <a:pt x="40" y="12"/>
                  </a:lnTo>
                  <a:cubicBezTo>
                    <a:pt x="43" y="4"/>
                    <a:pt x="48" y="0"/>
                    <a:pt x="54" y="0"/>
                  </a:cubicBezTo>
                  <a:cubicBezTo>
                    <a:pt x="61" y="0"/>
                    <a:pt x="66" y="4"/>
                    <a:pt x="69" y="12"/>
                  </a:cubicBezTo>
                  <a:lnTo>
                    <a:pt x="108" y="125"/>
                  </a:lnTo>
                  <a:lnTo>
                    <a:pt x="90" y="125"/>
                  </a:lnTo>
                  <a:lnTo>
                    <a:pt x="78" y="91"/>
                  </a:lnTo>
                  <a:lnTo>
                    <a:pt x="29" y="91"/>
                  </a:lnTo>
                  <a:lnTo>
                    <a:pt x="18" y="125"/>
                  </a:lnTo>
                  <a:lnTo>
                    <a:pt x="0" y="125"/>
                  </a:lnTo>
                  <a:close/>
                  <a:moveTo>
                    <a:pt x="74" y="78"/>
                  </a:moveTo>
                  <a:lnTo>
                    <a:pt x="74" y="78"/>
                  </a:lnTo>
                  <a:lnTo>
                    <a:pt x="54" y="18"/>
                  </a:lnTo>
                  <a:lnTo>
                    <a:pt x="34" y="78"/>
                  </a:lnTo>
                  <a:lnTo>
                    <a:pt x="74" y="78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39" name="Freeform 11"/>
            <p:cNvSpPr>
              <a:spLocks noEditPoints="1"/>
            </p:cNvSpPr>
            <p:nvPr userDrawn="1"/>
          </p:nvSpPr>
          <p:spPr bwMode="gray">
            <a:xfrm>
              <a:off x="3981451" y="3671888"/>
              <a:ext cx="84138" cy="120650"/>
            </a:xfrm>
            <a:custGeom>
              <a:avLst/>
              <a:gdLst>
                <a:gd name="T0" fmla="*/ 86 w 88"/>
                <a:gd name="T1" fmla="*/ 32 h 126"/>
                <a:gd name="T2" fmla="*/ 86 w 88"/>
                <a:gd name="T3" fmla="*/ 32 h 126"/>
                <a:gd name="T4" fmla="*/ 68 w 88"/>
                <a:gd name="T5" fmla="*/ 62 h 126"/>
                <a:gd name="T6" fmla="*/ 88 w 88"/>
                <a:gd name="T7" fmla="*/ 94 h 126"/>
                <a:gd name="T8" fmla="*/ 40 w 88"/>
                <a:gd name="T9" fmla="*/ 126 h 126"/>
                <a:gd name="T10" fmla="*/ 0 w 88"/>
                <a:gd name="T11" fmla="*/ 123 h 126"/>
                <a:gd name="T12" fmla="*/ 0 w 88"/>
                <a:gd name="T13" fmla="*/ 3 h 126"/>
                <a:gd name="T14" fmla="*/ 38 w 88"/>
                <a:gd name="T15" fmla="*/ 0 h 126"/>
                <a:gd name="T16" fmla="*/ 86 w 88"/>
                <a:gd name="T17" fmla="*/ 32 h 126"/>
                <a:gd name="T18" fmla="*/ 39 w 88"/>
                <a:gd name="T19" fmla="*/ 56 h 126"/>
                <a:gd name="T20" fmla="*/ 39 w 88"/>
                <a:gd name="T21" fmla="*/ 56 h 126"/>
                <a:gd name="T22" fmla="*/ 69 w 88"/>
                <a:gd name="T23" fmla="*/ 34 h 126"/>
                <a:gd name="T24" fmla="*/ 38 w 88"/>
                <a:gd name="T25" fmla="*/ 14 h 126"/>
                <a:gd name="T26" fmla="*/ 17 w 88"/>
                <a:gd name="T27" fmla="*/ 15 h 126"/>
                <a:gd name="T28" fmla="*/ 17 w 88"/>
                <a:gd name="T29" fmla="*/ 56 h 126"/>
                <a:gd name="T30" fmla="*/ 39 w 88"/>
                <a:gd name="T31" fmla="*/ 56 h 126"/>
                <a:gd name="T32" fmla="*/ 17 w 88"/>
                <a:gd name="T33" fmla="*/ 68 h 126"/>
                <a:gd name="T34" fmla="*/ 17 w 88"/>
                <a:gd name="T35" fmla="*/ 68 h 126"/>
                <a:gd name="T36" fmla="*/ 17 w 88"/>
                <a:gd name="T37" fmla="*/ 111 h 126"/>
                <a:gd name="T38" fmla="*/ 39 w 88"/>
                <a:gd name="T39" fmla="*/ 113 h 126"/>
                <a:gd name="T40" fmla="*/ 71 w 88"/>
                <a:gd name="T41" fmla="*/ 91 h 126"/>
                <a:gd name="T42" fmla="*/ 39 w 88"/>
                <a:gd name="T43" fmla="*/ 68 h 126"/>
                <a:gd name="T44" fmla="*/ 17 w 88"/>
                <a:gd name="T45" fmla="*/ 68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8" h="126">
                  <a:moveTo>
                    <a:pt x="86" y="32"/>
                  </a:moveTo>
                  <a:lnTo>
                    <a:pt x="86" y="32"/>
                  </a:lnTo>
                  <a:cubicBezTo>
                    <a:pt x="86" y="46"/>
                    <a:pt x="80" y="57"/>
                    <a:pt x="68" y="62"/>
                  </a:cubicBezTo>
                  <a:cubicBezTo>
                    <a:pt x="79" y="66"/>
                    <a:pt x="88" y="74"/>
                    <a:pt x="88" y="94"/>
                  </a:cubicBezTo>
                  <a:cubicBezTo>
                    <a:pt x="88" y="121"/>
                    <a:pt x="66" y="126"/>
                    <a:pt x="40" y="126"/>
                  </a:cubicBezTo>
                  <a:cubicBezTo>
                    <a:pt x="25" y="126"/>
                    <a:pt x="12" y="125"/>
                    <a:pt x="0" y="123"/>
                  </a:cubicBezTo>
                  <a:lnTo>
                    <a:pt x="0" y="3"/>
                  </a:lnTo>
                  <a:cubicBezTo>
                    <a:pt x="10" y="2"/>
                    <a:pt x="24" y="0"/>
                    <a:pt x="38" y="0"/>
                  </a:cubicBezTo>
                  <a:cubicBezTo>
                    <a:pt x="61" y="0"/>
                    <a:pt x="86" y="5"/>
                    <a:pt x="86" y="32"/>
                  </a:cubicBezTo>
                  <a:close/>
                  <a:moveTo>
                    <a:pt x="39" y="56"/>
                  </a:moveTo>
                  <a:lnTo>
                    <a:pt x="39" y="56"/>
                  </a:lnTo>
                  <a:cubicBezTo>
                    <a:pt x="57" y="56"/>
                    <a:pt x="69" y="53"/>
                    <a:pt x="69" y="34"/>
                  </a:cubicBezTo>
                  <a:cubicBezTo>
                    <a:pt x="69" y="16"/>
                    <a:pt x="56" y="14"/>
                    <a:pt x="38" y="14"/>
                  </a:cubicBezTo>
                  <a:cubicBezTo>
                    <a:pt x="32" y="14"/>
                    <a:pt x="24" y="14"/>
                    <a:pt x="17" y="15"/>
                  </a:cubicBezTo>
                  <a:lnTo>
                    <a:pt x="17" y="56"/>
                  </a:lnTo>
                  <a:lnTo>
                    <a:pt x="39" y="56"/>
                  </a:lnTo>
                  <a:close/>
                  <a:moveTo>
                    <a:pt x="17" y="68"/>
                  </a:moveTo>
                  <a:lnTo>
                    <a:pt x="17" y="68"/>
                  </a:lnTo>
                  <a:lnTo>
                    <a:pt x="17" y="111"/>
                  </a:lnTo>
                  <a:cubicBezTo>
                    <a:pt x="24" y="112"/>
                    <a:pt x="31" y="113"/>
                    <a:pt x="39" y="113"/>
                  </a:cubicBezTo>
                  <a:cubicBezTo>
                    <a:pt x="58" y="113"/>
                    <a:pt x="71" y="110"/>
                    <a:pt x="71" y="91"/>
                  </a:cubicBezTo>
                  <a:cubicBezTo>
                    <a:pt x="71" y="71"/>
                    <a:pt x="57" y="68"/>
                    <a:pt x="39" y="68"/>
                  </a:cubicBezTo>
                  <a:lnTo>
                    <a:pt x="17" y="68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40" name="Freeform 12"/>
            <p:cNvSpPr>
              <a:spLocks/>
            </p:cNvSpPr>
            <p:nvPr userDrawn="1"/>
          </p:nvSpPr>
          <p:spPr bwMode="gray">
            <a:xfrm>
              <a:off x="4095751" y="3673475"/>
              <a:ext cx="84138" cy="120650"/>
            </a:xfrm>
            <a:custGeom>
              <a:avLst/>
              <a:gdLst>
                <a:gd name="T0" fmla="*/ 89 w 89"/>
                <a:gd name="T1" fmla="*/ 83 h 125"/>
                <a:gd name="T2" fmla="*/ 89 w 89"/>
                <a:gd name="T3" fmla="*/ 83 h 125"/>
                <a:gd name="T4" fmla="*/ 44 w 89"/>
                <a:gd name="T5" fmla="*/ 125 h 125"/>
                <a:gd name="T6" fmla="*/ 0 w 89"/>
                <a:gd name="T7" fmla="*/ 83 h 125"/>
                <a:gd name="T8" fmla="*/ 0 w 89"/>
                <a:gd name="T9" fmla="*/ 0 h 125"/>
                <a:gd name="T10" fmla="*/ 17 w 89"/>
                <a:gd name="T11" fmla="*/ 0 h 125"/>
                <a:gd name="T12" fmla="*/ 17 w 89"/>
                <a:gd name="T13" fmla="*/ 84 h 125"/>
                <a:gd name="T14" fmla="*/ 44 w 89"/>
                <a:gd name="T15" fmla="*/ 110 h 125"/>
                <a:gd name="T16" fmla="*/ 72 w 89"/>
                <a:gd name="T17" fmla="*/ 84 h 125"/>
                <a:gd name="T18" fmla="*/ 72 w 89"/>
                <a:gd name="T19" fmla="*/ 0 h 125"/>
                <a:gd name="T20" fmla="*/ 89 w 89"/>
                <a:gd name="T21" fmla="*/ 0 h 125"/>
                <a:gd name="T22" fmla="*/ 89 w 89"/>
                <a:gd name="T23" fmla="*/ 83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9" h="125">
                  <a:moveTo>
                    <a:pt x="89" y="83"/>
                  </a:moveTo>
                  <a:lnTo>
                    <a:pt x="89" y="83"/>
                  </a:lnTo>
                  <a:cubicBezTo>
                    <a:pt x="89" y="116"/>
                    <a:pt x="71" y="125"/>
                    <a:pt x="44" y="125"/>
                  </a:cubicBezTo>
                  <a:cubicBezTo>
                    <a:pt x="17" y="125"/>
                    <a:pt x="0" y="116"/>
                    <a:pt x="0" y="83"/>
                  </a:cubicBezTo>
                  <a:lnTo>
                    <a:pt x="0" y="0"/>
                  </a:lnTo>
                  <a:lnTo>
                    <a:pt x="17" y="0"/>
                  </a:lnTo>
                  <a:lnTo>
                    <a:pt x="17" y="84"/>
                  </a:lnTo>
                  <a:cubicBezTo>
                    <a:pt x="17" y="102"/>
                    <a:pt x="24" y="110"/>
                    <a:pt x="44" y="110"/>
                  </a:cubicBezTo>
                  <a:cubicBezTo>
                    <a:pt x="65" y="110"/>
                    <a:pt x="72" y="102"/>
                    <a:pt x="72" y="84"/>
                  </a:cubicBezTo>
                  <a:lnTo>
                    <a:pt x="72" y="0"/>
                  </a:lnTo>
                  <a:lnTo>
                    <a:pt x="89" y="0"/>
                  </a:lnTo>
                  <a:lnTo>
                    <a:pt x="89" y="83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41" name="Freeform 13"/>
            <p:cNvSpPr>
              <a:spLocks noEditPoints="1"/>
            </p:cNvSpPr>
            <p:nvPr userDrawn="1"/>
          </p:nvSpPr>
          <p:spPr bwMode="gray">
            <a:xfrm>
              <a:off x="4214813" y="3671888"/>
              <a:ext cx="84138" cy="120650"/>
            </a:xfrm>
            <a:custGeom>
              <a:avLst/>
              <a:gdLst>
                <a:gd name="T0" fmla="*/ 0 w 87"/>
                <a:gd name="T1" fmla="*/ 125 h 125"/>
                <a:gd name="T2" fmla="*/ 0 w 87"/>
                <a:gd name="T3" fmla="*/ 125 h 125"/>
                <a:gd name="T4" fmla="*/ 0 w 87"/>
                <a:gd name="T5" fmla="*/ 3 h 125"/>
                <a:gd name="T6" fmla="*/ 38 w 87"/>
                <a:gd name="T7" fmla="*/ 0 h 125"/>
                <a:gd name="T8" fmla="*/ 86 w 87"/>
                <a:gd name="T9" fmla="*/ 38 h 125"/>
                <a:gd name="T10" fmla="*/ 58 w 87"/>
                <a:gd name="T11" fmla="*/ 74 h 125"/>
                <a:gd name="T12" fmla="*/ 87 w 87"/>
                <a:gd name="T13" fmla="*/ 125 h 125"/>
                <a:gd name="T14" fmla="*/ 67 w 87"/>
                <a:gd name="T15" fmla="*/ 125 h 125"/>
                <a:gd name="T16" fmla="*/ 40 w 87"/>
                <a:gd name="T17" fmla="*/ 76 h 125"/>
                <a:gd name="T18" fmla="*/ 39 w 87"/>
                <a:gd name="T19" fmla="*/ 76 h 125"/>
                <a:gd name="T20" fmla="*/ 17 w 87"/>
                <a:gd name="T21" fmla="*/ 75 h 125"/>
                <a:gd name="T22" fmla="*/ 17 w 87"/>
                <a:gd name="T23" fmla="*/ 125 h 125"/>
                <a:gd name="T24" fmla="*/ 0 w 87"/>
                <a:gd name="T25" fmla="*/ 125 h 125"/>
                <a:gd name="T26" fmla="*/ 17 w 87"/>
                <a:gd name="T27" fmla="*/ 61 h 125"/>
                <a:gd name="T28" fmla="*/ 17 w 87"/>
                <a:gd name="T29" fmla="*/ 61 h 125"/>
                <a:gd name="T30" fmla="*/ 38 w 87"/>
                <a:gd name="T31" fmla="*/ 62 h 125"/>
                <a:gd name="T32" fmla="*/ 69 w 87"/>
                <a:gd name="T33" fmla="*/ 38 h 125"/>
                <a:gd name="T34" fmla="*/ 38 w 87"/>
                <a:gd name="T35" fmla="*/ 14 h 125"/>
                <a:gd name="T36" fmla="*/ 17 w 87"/>
                <a:gd name="T37" fmla="*/ 15 h 125"/>
                <a:gd name="T38" fmla="*/ 17 w 87"/>
                <a:gd name="T39" fmla="*/ 61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7" h="125">
                  <a:moveTo>
                    <a:pt x="0" y="125"/>
                  </a:moveTo>
                  <a:lnTo>
                    <a:pt x="0" y="125"/>
                  </a:lnTo>
                  <a:lnTo>
                    <a:pt x="0" y="3"/>
                  </a:lnTo>
                  <a:cubicBezTo>
                    <a:pt x="10" y="2"/>
                    <a:pt x="24" y="0"/>
                    <a:pt x="38" y="0"/>
                  </a:cubicBezTo>
                  <a:cubicBezTo>
                    <a:pt x="64" y="0"/>
                    <a:pt x="86" y="5"/>
                    <a:pt x="86" y="38"/>
                  </a:cubicBezTo>
                  <a:cubicBezTo>
                    <a:pt x="86" y="61"/>
                    <a:pt x="75" y="71"/>
                    <a:pt x="58" y="74"/>
                  </a:cubicBezTo>
                  <a:lnTo>
                    <a:pt x="87" y="125"/>
                  </a:lnTo>
                  <a:lnTo>
                    <a:pt x="67" y="125"/>
                  </a:lnTo>
                  <a:lnTo>
                    <a:pt x="40" y="76"/>
                  </a:lnTo>
                  <a:lnTo>
                    <a:pt x="39" y="76"/>
                  </a:lnTo>
                  <a:cubicBezTo>
                    <a:pt x="33" y="76"/>
                    <a:pt x="23" y="75"/>
                    <a:pt x="17" y="75"/>
                  </a:cubicBezTo>
                  <a:lnTo>
                    <a:pt x="17" y="125"/>
                  </a:lnTo>
                  <a:lnTo>
                    <a:pt x="0" y="125"/>
                  </a:lnTo>
                  <a:close/>
                  <a:moveTo>
                    <a:pt x="17" y="61"/>
                  </a:moveTo>
                  <a:lnTo>
                    <a:pt x="17" y="61"/>
                  </a:lnTo>
                  <a:cubicBezTo>
                    <a:pt x="25" y="62"/>
                    <a:pt x="31" y="62"/>
                    <a:pt x="38" y="62"/>
                  </a:cubicBezTo>
                  <a:cubicBezTo>
                    <a:pt x="57" y="62"/>
                    <a:pt x="69" y="57"/>
                    <a:pt x="69" y="38"/>
                  </a:cubicBezTo>
                  <a:cubicBezTo>
                    <a:pt x="69" y="21"/>
                    <a:pt x="61" y="14"/>
                    <a:pt x="38" y="14"/>
                  </a:cubicBezTo>
                  <a:cubicBezTo>
                    <a:pt x="32" y="14"/>
                    <a:pt x="24" y="14"/>
                    <a:pt x="17" y="15"/>
                  </a:cubicBezTo>
                  <a:lnTo>
                    <a:pt x="17" y="61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42" name="Freeform 14"/>
            <p:cNvSpPr>
              <a:spLocks/>
            </p:cNvSpPr>
            <p:nvPr userDrawn="1"/>
          </p:nvSpPr>
          <p:spPr bwMode="gray">
            <a:xfrm>
              <a:off x="4324351" y="3671888"/>
              <a:ext cx="85725" cy="122238"/>
            </a:xfrm>
            <a:custGeom>
              <a:avLst/>
              <a:gdLst>
                <a:gd name="T0" fmla="*/ 52 w 90"/>
                <a:gd name="T1" fmla="*/ 59 h 127"/>
                <a:gd name="T2" fmla="*/ 52 w 90"/>
                <a:gd name="T3" fmla="*/ 59 h 127"/>
                <a:gd name="T4" fmla="*/ 90 w 90"/>
                <a:gd name="T5" fmla="*/ 59 h 127"/>
                <a:gd name="T6" fmla="*/ 90 w 90"/>
                <a:gd name="T7" fmla="*/ 105 h 127"/>
                <a:gd name="T8" fmla="*/ 50 w 90"/>
                <a:gd name="T9" fmla="*/ 127 h 127"/>
                <a:gd name="T10" fmla="*/ 0 w 90"/>
                <a:gd name="T11" fmla="*/ 63 h 127"/>
                <a:gd name="T12" fmla="*/ 50 w 90"/>
                <a:gd name="T13" fmla="*/ 0 h 127"/>
                <a:gd name="T14" fmla="*/ 87 w 90"/>
                <a:gd name="T15" fmla="*/ 3 h 127"/>
                <a:gd name="T16" fmla="*/ 85 w 90"/>
                <a:gd name="T17" fmla="*/ 17 h 127"/>
                <a:gd name="T18" fmla="*/ 55 w 90"/>
                <a:gd name="T19" fmla="*/ 15 h 127"/>
                <a:gd name="T20" fmla="*/ 18 w 90"/>
                <a:gd name="T21" fmla="*/ 63 h 127"/>
                <a:gd name="T22" fmla="*/ 55 w 90"/>
                <a:gd name="T23" fmla="*/ 112 h 127"/>
                <a:gd name="T24" fmla="*/ 73 w 90"/>
                <a:gd name="T25" fmla="*/ 99 h 127"/>
                <a:gd name="T26" fmla="*/ 73 w 90"/>
                <a:gd name="T27" fmla="*/ 73 h 127"/>
                <a:gd name="T28" fmla="*/ 52 w 90"/>
                <a:gd name="T29" fmla="*/ 73 h 127"/>
                <a:gd name="T30" fmla="*/ 52 w 90"/>
                <a:gd name="T31" fmla="*/ 59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0" h="127">
                  <a:moveTo>
                    <a:pt x="52" y="59"/>
                  </a:moveTo>
                  <a:lnTo>
                    <a:pt x="52" y="59"/>
                  </a:lnTo>
                  <a:lnTo>
                    <a:pt x="90" y="59"/>
                  </a:lnTo>
                  <a:lnTo>
                    <a:pt x="90" y="105"/>
                  </a:lnTo>
                  <a:cubicBezTo>
                    <a:pt x="90" y="125"/>
                    <a:pt x="73" y="127"/>
                    <a:pt x="50" y="127"/>
                  </a:cubicBezTo>
                  <a:cubicBezTo>
                    <a:pt x="10" y="127"/>
                    <a:pt x="0" y="107"/>
                    <a:pt x="0" y="63"/>
                  </a:cubicBezTo>
                  <a:cubicBezTo>
                    <a:pt x="0" y="19"/>
                    <a:pt x="10" y="0"/>
                    <a:pt x="50" y="0"/>
                  </a:cubicBezTo>
                  <a:cubicBezTo>
                    <a:pt x="63" y="0"/>
                    <a:pt x="75" y="1"/>
                    <a:pt x="87" y="3"/>
                  </a:cubicBezTo>
                  <a:lnTo>
                    <a:pt x="85" y="17"/>
                  </a:lnTo>
                  <a:cubicBezTo>
                    <a:pt x="75" y="16"/>
                    <a:pt x="64" y="15"/>
                    <a:pt x="55" y="15"/>
                  </a:cubicBezTo>
                  <a:cubicBezTo>
                    <a:pt x="20" y="15"/>
                    <a:pt x="18" y="33"/>
                    <a:pt x="18" y="63"/>
                  </a:cubicBezTo>
                  <a:cubicBezTo>
                    <a:pt x="18" y="93"/>
                    <a:pt x="20" y="112"/>
                    <a:pt x="55" y="112"/>
                  </a:cubicBezTo>
                  <a:cubicBezTo>
                    <a:pt x="72" y="112"/>
                    <a:pt x="73" y="107"/>
                    <a:pt x="73" y="99"/>
                  </a:cubicBezTo>
                  <a:lnTo>
                    <a:pt x="73" y="73"/>
                  </a:lnTo>
                  <a:lnTo>
                    <a:pt x="52" y="73"/>
                  </a:lnTo>
                  <a:lnTo>
                    <a:pt x="52" y="59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43" name="Freeform 15"/>
            <p:cNvSpPr>
              <a:spLocks/>
            </p:cNvSpPr>
            <p:nvPr userDrawn="1"/>
          </p:nvSpPr>
          <p:spPr bwMode="gray">
            <a:xfrm>
              <a:off x="4440238" y="3671888"/>
              <a:ext cx="69850" cy="120650"/>
            </a:xfrm>
            <a:custGeom>
              <a:avLst/>
              <a:gdLst>
                <a:gd name="T0" fmla="*/ 72 w 72"/>
                <a:gd name="T1" fmla="*/ 14 h 125"/>
                <a:gd name="T2" fmla="*/ 72 w 72"/>
                <a:gd name="T3" fmla="*/ 14 h 125"/>
                <a:gd name="T4" fmla="*/ 40 w 72"/>
                <a:gd name="T5" fmla="*/ 14 h 125"/>
                <a:gd name="T6" fmla="*/ 17 w 72"/>
                <a:gd name="T7" fmla="*/ 36 h 125"/>
                <a:gd name="T8" fmla="*/ 17 w 72"/>
                <a:gd name="T9" fmla="*/ 54 h 125"/>
                <a:gd name="T10" fmla="*/ 69 w 72"/>
                <a:gd name="T11" fmla="*/ 54 h 125"/>
                <a:gd name="T12" fmla="*/ 69 w 72"/>
                <a:gd name="T13" fmla="*/ 68 h 125"/>
                <a:gd name="T14" fmla="*/ 17 w 72"/>
                <a:gd name="T15" fmla="*/ 68 h 125"/>
                <a:gd name="T16" fmla="*/ 17 w 72"/>
                <a:gd name="T17" fmla="*/ 89 h 125"/>
                <a:gd name="T18" fmla="*/ 40 w 72"/>
                <a:gd name="T19" fmla="*/ 110 h 125"/>
                <a:gd name="T20" fmla="*/ 72 w 72"/>
                <a:gd name="T21" fmla="*/ 110 h 125"/>
                <a:gd name="T22" fmla="*/ 72 w 72"/>
                <a:gd name="T23" fmla="*/ 124 h 125"/>
                <a:gd name="T24" fmla="*/ 41 w 72"/>
                <a:gd name="T25" fmla="*/ 125 h 125"/>
                <a:gd name="T26" fmla="*/ 0 w 72"/>
                <a:gd name="T27" fmla="*/ 96 h 125"/>
                <a:gd name="T28" fmla="*/ 0 w 72"/>
                <a:gd name="T29" fmla="*/ 29 h 125"/>
                <a:gd name="T30" fmla="*/ 41 w 72"/>
                <a:gd name="T31" fmla="*/ 0 h 125"/>
                <a:gd name="T32" fmla="*/ 72 w 72"/>
                <a:gd name="T33" fmla="*/ 1 h 125"/>
                <a:gd name="T34" fmla="*/ 72 w 72"/>
                <a:gd name="T35" fmla="*/ 14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2" h="125">
                  <a:moveTo>
                    <a:pt x="72" y="14"/>
                  </a:moveTo>
                  <a:lnTo>
                    <a:pt x="72" y="14"/>
                  </a:lnTo>
                  <a:lnTo>
                    <a:pt x="40" y="14"/>
                  </a:lnTo>
                  <a:cubicBezTo>
                    <a:pt x="20" y="14"/>
                    <a:pt x="17" y="18"/>
                    <a:pt x="17" y="36"/>
                  </a:cubicBezTo>
                  <a:lnTo>
                    <a:pt x="17" y="54"/>
                  </a:lnTo>
                  <a:lnTo>
                    <a:pt x="69" y="54"/>
                  </a:lnTo>
                  <a:lnTo>
                    <a:pt x="69" y="68"/>
                  </a:lnTo>
                  <a:lnTo>
                    <a:pt x="17" y="68"/>
                  </a:lnTo>
                  <a:lnTo>
                    <a:pt x="17" y="89"/>
                  </a:lnTo>
                  <a:cubicBezTo>
                    <a:pt x="17" y="107"/>
                    <a:pt x="20" y="110"/>
                    <a:pt x="40" y="110"/>
                  </a:cubicBezTo>
                  <a:lnTo>
                    <a:pt x="72" y="110"/>
                  </a:lnTo>
                  <a:lnTo>
                    <a:pt x="72" y="124"/>
                  </a:lnTo>
                  <a:cubicBezTo>
                    <a:pt x="62" y="124"/>
                    <a:pt x="50" y="125"/>
                    <a:pt x="41" y="125"/>
                  </a:cubicBezTo>
                  <a:cubicBezTo>
                    <a:pt x="19" y="125"/>
                    <a:pt x="0" y="123"/>
                    <a:pt x="0" y="96"/>
                  </a:cubicBezTo>
                  <a:lnTo>
                    <a:pt x="0" y="29"/>
                  </a:lnTo>
                  <a:cubicBezTo>
                    <a:pt x="0" y="1"/>
                    <a:pt x="19" y="0"/>
                    <a:pt x="41" y="0"/>
                  </a:cubicBezTo>
                  <a:cubicBezTo>
                    <a:pt x="49" y="0"/>
                    <a:pt x="62" y="1"/>
                    <a:pt x="72" y="1"/>
                  </a:cubicBezTo>
                  <a:lnTo>
                    <a:pt x="72" y="14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44" name="Freeform 16"/>
            <p:cNvSpPr>
              <a:spLocks/>
            </p:cNvSpPr>
            <p:nvPr userDrawn="1"/>
          </p:nvSpPr>
          <p:spPr bwMode="gray">
            <a:xfrm>
              <a:off x="4537076" y="3671888"/>
              <a:ext cx="73025" cy="120650"/>
            </a:xfrm>
            <a:custGeom>
              <a:avLst/>
              <a:gdLst>
                <a:gd name="T0" fmla="*/ 17 w 77"/>
                <a:gd name="T1" fmla="*/ 32 h 126"/>
                <a:gd name="T2" fmla="*/ 17 w 77"/>
                <a:gd name="T3" fmla="*/ 32 h 126"/>
                <a:gd name="T4" fmla="*/ 43 w 77"/>
                <a:gd name="T5" fmla="*/ 55 h 126"/>
                <a:gd name="T6" fmla="*/ 77 w 77"/>
                <a:gd name="T7" fmla="*/ 91 h 126"/>
                <a:gd name="T8" fmla="*/ 33 w 77"/>
                <a:gd name="T9" fmla="*/ 126 h 126"/>
                <a:gd name="T10" fmla="*/ 0 w 77"/>
                <a:gd name="T11" fmla="*/ 123 h 126"/>
                <a:gd name="T12" fmla="*/ 2 w 77"/>
                <a:gd name="T13" fmla="*/ 109 h 126"/>
                <a:gd name="T14" fmla="*/ 32 w 77"/>
                <a:gd name="T15" fmla="*/ 112 h 126"/>
                <a:gd name="T16" fmla="*/ 59 w 77"/>
                <a:gd name="T17" fmla="*/ 92 h 126"/>
                <a:gd name="T18" fmla="*/ 34 w 77"/>
                <a:gd name="T19" fmla="*/ 69 h 126"/>
                <a:gd name="T20" fmla="*/ 0 w 77"/>
                <a:gd name="T21" fmla="*/ 34 h 126"/>
                <a:gd name="T22" fmla="*/ 42 w 77"/>
                <a:gd name="T23" fmla="*/ 0 h 126"/>
                <a:gd name="T24" fmla="*/ 74 w 77"/>
                <a:gd name="T25" fmla="*/ 3 h 126"/>
                <a:gd name="T26" fmla="*/ 73 w 77"/>
                <a:gd name="T27" fmla="*/ 17 h 126"/>
                <a:gd name="T28" fmla="*/ 48 w 77"/>
                <a:gd name="T29" fmla="*/ 15 h 126"/>
                <a:gd name="T30" fmla="*/ 17 w 77"/>
                <a:gd name="T31" fmla="*/ 32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7" h="126">
                  <a:moveTo>
                    <a:pt x="17" y="32"/>
                  </a:moveTo>
                  <a:lnTo>
                    <a:pt x="17" y="32"/>
                  </a:lnTo>
                  <a:cubicBezTo>
                    <a:pt x="17" y="47"/>
                    <a:pt x="25" y="50"/>
                    <a:pt x="43" y="55"/>
                  </a:cubicBezTo>
                  <a:cubicBezTo>
                    <a:pt x="64" y="61"/>
                    <a:pt x="77" y="69"/>
                    <a:pt x="77" y="91"/>
                  </a:cubicBezTo>
                  <a:cubicBezTo>
                    <a:pt x="77" y="117"/>
                    <a:pt x="61" y="126"/>
                    <a:pt x="33" y="126"/>
                  </a:cubicBezTo>
                  <a:cubicBezTo>
                    <a:pt x="20" y="126"/>
                    <a:pt x="10" y="125"/>
                    <a:pt x="0" y="123"/>
                  </a:cubicBezTo>
                  <a:lnTo>
                    <a:pt x="2" y="109"/>
                  </a:lnTo>
                  <a:cubicBezTo>
                    <a:pt x="11" y="111"/>
                    <a:pt x="23" y="112"/>
                    <a:pt x="32" y="112"/>
                  </a:cubicBezTo>
                  <a:cubicBezTo>
                    <a:pt x="48" y="112"/>
                    <a:pt x="59" y="108"/>
                    <a:pt x="59" y="92"/>
                  </a:cubicBezTo>
                  <a:cubicBezTo>
                    <a:pt x="59" y="77"/>
                    <a:pt x="49" y="74"/>
                    <a:pt x="34" y="69"/>
                  </a:cubicBezTo>
                  <a:cubicBezTo>
                    <a:pt x="12" y="63"/>
                    <a:pt x="0" y="57"/>
                    <a:pt x="0" y="34"/>
                  </a:cubicBezTo>
                  <a:cubicBezTo>
                    <a:pt x="0" y="9"/>
                    <a:pt x="15" y="0"/>
                    <a:pt x="42" y="0"/>
                  </a:cubicBezTo>
                  <a:cubicBezTo>
                    <a:pt x="54" y="0"/>
                    <a:pt x="66" y="2"/>
                    <a:pt x="74" y="3"/>
                  </a:cubicBezTo>
                  <a:lnTo>
                    <a:pt x="73" y="17"/>
                  </a:lnTo>
                  <a:cubicBezTo>
                    <a:pt x="65" y="16"/>
                    <a:pt x="56" y="15"/>
                    <a:pt x="48" y="15"/>
                  </a:cubicBezTo>
                  <a:cubicBezTo>
                    <a:pt x="33" y="15"/>
                    <a:pt x="17" y="16"/>
                    <a:pt x="17" y="32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45" name="Freeform 17"/>
            <p:cNvSpPr>
              <a:spLocks/>
            </p:cNvSpPr>
            <p:nvPr userDrawn="1"/>
          </p:nvSpPr>
          <p:spPr bwMode="gray">
            <a:xfrm>
              <a:off x="4632326" y="3671888"/>
              <a:ext cx="74613" cy="120650"/>
            </a:xfrm>
            <a:custGeom>
              <a:avLst/>
              <a:gdLst>
                <a:gd name="T0" fmla="*/ 17 w 77"/>
                <a:gd name="T1" fmla="*/ 32 h 126"/>
                <a:gd name="T2" fmla="*/ 17 w 77"/>
                <a:gd name="T3" fmla="*/ 32 h 126"/>
                <a:gd name="T4" fmla="*/ 43 w 77"/>
                <a:gd name="T5" fmla="*/ 55 h 126"/>
                <a:gd name="T6" fmla="*/ 77 w 77"/>
                <a:gd name="T7" fmla="*/ 91 h 126"/>
                <a:gd name="T8" fmla="*/ 33 w 77"/>
                <a:gd name="T9" fmla="*/ 126 h 126"/>
                <a:gd name="T10" fmla="*/ 1 w 77"/>
                <a:gd name="T11" fmla="*/ 123 h 126"/>
                <a:gd name="T12" fmla="*/ 2 w 77"/>
                <a:gd name="T13" fmla="*/ 109 h 126"/>
                <a:gd name="T14" fmla="*/ 33 w 77"/>
                <a:gd name="T15" fmla="*/ 112 h 126"/>
                <a:gd name="T16" fmla="*/ 60 w 77"/>
                <a:gd name="T17" fmla="*/ 92 h 126"/>
                <a:gd name="T18" fmla="*/ 35 w 77"/>
                <a:gd name="T19" fmla="*/ 69 h 126"/>
                <a:gd name="T20" fmla="*/ 0 w 77"/>
                <a:gd name="T21" fmla="*/ 34 h 126"/>
                <a:gd name="T22" fmla="*/ 42 w 77"/>
                <a:gd name="T23" fmla="*/ 0 h 126"/>
                <a:gd name="T24" fmla="*/ 75 w 77"/>
                <a:gd name="T25" fmla="*/ 3 h 126"/>
                <a:gd name="T26" fmla="*/ 73 w 77"/>
                <a:gd name="T27" fmla="*/ 17 h 126"/>
                <a:gd name="T28" fmla="*/ 48 w 77"/>
                <a:gd name="T29" fmla="*/ 15 h 126"/>
                <a:gd name="T30" fmla="*/ 17 w 77"/>
                <a:gd name="T31" fmla="*/ 32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7" h="126">
                  <a:moveTo>
                    <a:pt x="17" y="32"/>
                  </a:moveTo>
                  <a:lnTo>
                    <a:pt x="17" y="32"/>
                  </a:lnTo>
                  <a:cubicBezTo>
                    <a:pt x="17" y="47"/>
                    <a:pt x="25" y="50"/>
                    <a:pt x="43" y="55"/>
                  </a:cubicBezTo>
                  <a:cubicBezTo>
                    <a:pt x="64" y="61"/>
                    <a:pt x="77" y="69"/>
                    <a:pt x="77" y="91"/>
                  </a:cubicBezTo>
                  <a:cubicBezTo>
                    <a:pt x="77" y="117"/>
                    <a:pt x="61" y="126"/>
                    <a:pt x="33" y="126"/>
                  </a:cubicBezTo>
                  <a:cubicBezTo>
                    <a:pt x="20" y="126"/>
                    <a:pt x="10" y="125"/>
                    <a:pt x="1" y="123"/>
                  </a:cubicBezTo>
                  <a:lnTo>
                    <a:pt x="2" y="109"/>
                  </a:lnTo>
                  <a:cubicBezTo>
                    <a:pt x="12" y="111"/>
                    <a:pt x="23" y="112"/>
                    <a:pt x="33" y="112"/>
                  </a:cubicBezTo>
                  <a:cubicBezTo>
                    <a:pt x="48" y="112"/>
                    <a:pt x="60" y="108"/>
                    <a:pt x="60" y="92"/>
                  </a:cubicBezTo>
                  <a:cubicBezTo>
                    <a:pt x="60" y="77"/>
                    <a:pt x="49" y="74"/>
                    <a:pt x="35" y="69"/>
                  </a:cubicBezTo>
                  <a:cubicBezTo>
                    <a:pt x="13" y="63"/>
                    <a:pt x="0" y="57"/>
                    <a:pt x="0" y="34"/>
                  </a:cubicBezTo>
                  <a:cubicBezTo>
                    <a:pt x="0" y="9"/>
                    <a:pt x="15" y="0"/>
                    <a:pt x="42" y="0"/>
                  </a:cubicBezTo>
                  <a:cubicBezTo>
                    <a:pt x="54" y="0"/>
                    <a:pt x="66" y="2"/>
                    <a:pt x="75" y="3"/>
                  </a:cubicBezTo>
                  <a:lnTo>
                    <a:pt x="73" y="17"/>
                  </a:lnTo>
                  <a:cubicBezTo>
                    <a:pt x="66" y="16"/>
                    <a:pt x="56" y="15"/>
                    <a:pt x="48" y="15"/>
                  </a:cubicBezTo>
                  <a:cubicBezTo>
                    <a:pt x="34" y="15"/>
                    <a:pt x="17" y="16"/>
                    <a:pt x="17" y="32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46" name="Freeform 18"/>
            <p:cNvSpPr>
              <a:spLocks/>
            </p:cNvSpPr>
            <p:nvPr userDrawn="1"/>
          </p:nvSpPr>
          <p:spPr bwMode="gray">
            <a:xfrm>
              <a:off x="4779963" y="3671888"/>
              <a:ext cx="76200" cy="120650"/>
            </a:xfrm>
            <a:custGeom>
              <a:avLst/>
              <a:gdLst>
                <a:gd name="T0" fmla="*/ 79 w 79"/>
                <a:gd name="T1" fmla="*/ 123 h 126"/>
                <a:gd name="T2" fmla="*/ 79 w 79"/>
                <a:gd name="T3" fmla="*/ 123 h 126"/>
                <a:gd name="T4" fmla="*/ 50 w 79"/>
                <a:gd name="T5" fmla="*/ 126 h 126"/>
                <a:gd name="T6" fmla="*/ 0 w 79"/>
                <a:gd name="T7" fmla="*/ 63 h 126"/>
                <a:gd name="T8" fmla="*/ 50 w 79"/>
                <a:gd name="T9" fmla="*/ 0 h 126"/>
                <a:gd name="T10" fmla="*/ 79 w 79"/>
                <a:gd name="T11" fmla="*/ 3 h 126"/>
                <a:gd name="T12" fmla="*/ 78 w 79"/>
                <a:gd name="T13" fmla="*/ 17 h 126"/>
                <a:gd name="T14" fmla="*/ 55 w 79"/>
                <a:gd name="T15" fmla="*/ 15 h 126"/>
                <a:gd name="T16" fmla="*/ 18 w 79"/>
                <a:gd name="T17" fmla="*/ 63 h 126"/>
                <a:gd name="T18" fmla="*/ 55 w 79"/>
                <a:gd name="T19" fmla="*/ 112 h 126"/>
                <a:gd name="T20" fmla="*/ 78 w 79"/>
                <a:gd name="T21" fmla="*/ 110 h 126"/>
                <a:gd name="T22" fmla="*/ 79 w 79"/>
                <a:gd name="T23" fmla="*/ 123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" h="126">
                  <a:moveTo>
                    <a:pt x="79" y="123"/>
                  </a:moveTo>
                  <a:lnTo>
                    <a:pt x="79" y="123"/>
                  </a:lnTo>
                  <a:cubicBezTo>
                    <a:pt x="71" y="125"/>
                    <a:pt x="61" y="126"/>
                    <a:pt x="50" y="126"/>
                  </a:cubicBezTo>
                  <a:cubicBezTo>
                    <a:pt x="10" y="126"/>
                    <a:pt x="0" y="107"/>
                    <a:pt x="0" y="63"/>
                  </a:cubicBezTo>
                  <a:cubicBezTo>
                    <a:pt x="0" y="20"/>
                    <a:pt x="10" y="0"/>
                    <a:pt x="50" y="0"/>
                  </a:cubicBezTo>
                  <a:cubicBezTo>
                    <a:pt x="61" y="0"/>
                    <a:pt x="71" y="2"/>
                    <a:pt x="79" y="3"/>
                  </a:cubicBezTo>
                  <a:lnTo>
                    <a:pt x="78" y="17"/>
                  </a:lnTo>
                  <a:cubicBezTo>
                    <a:pt x="70" y="16"/>
                    <a:pt x="63" y="15"/>
                    <a:pt x="55" y="15"/>
                  </a:cubicBezTo>
                  <a:cubicBezTo>
                    <a:pt x="20" y="15"/>
                    <a:pt x="18" y="34"/>
                    <a:pt x="18" y="63"/>
                  </a:cubicBezTo>
                  <a:cubicBezTo>
                    <a:pt x="18" y="93"/>
                    <a:pt x="20" y="112"/>
                    <a:pt x="55" y="112"/>
                  </a:cubicBezTo>
                  <a:cubicBezTo>
                    <a:pt x="63" y="112"/>
                    <a:pt x="70" y="111"/>
                    <a:pt x="78" y="110"/>
                  </a:cubicBezTo>
                  <a:lnTo>
                    <a:pt x="79" y="123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47" name="Freeform 19"/>
            <p:cNvSpPr>
              <a:spLocks noEditPoints="1"/>
            </p:cNvSpPr>
            <p:nvPr userDrawn="1"/>
          </p:nvSpPr>
          <p:spPr bwMode="gray">
            <a:xfrm>
              <a:off x="4876801" y="3671888"/>
              <a:ext cx="92075" cy="120650"/>
            </a:xfrm>
            <a:custGeom>
              <a:avLst/>
              <a:gdLst>
                <a:gd name="T0" fmla="*/ 0 w 96"/>
                <a:gd name="T1" fmla="*/ 63 h 126"/>
                <a:gd name="T2" fmla="*/ 0 w 96"/>
                <a:gd name="T3" fmla="*/ 63 h 126"/>
                <a:gd name="T4" fmla="*/ 48 w 96"/>
                <a:gd name="T5" fmla="*/ 0 h 126"/>
                <a:gd name="T6" fmla="*/ 96 w 96"/>
                <a:gd name="T7" fmla="*/ 63 h 126"/>
                <a:gd name="T8" fmla="*/ 48 w 96"/>
                <a:gd name="T9" fmla="*/ 126 h 126"/>
                <a:gd name="T10" fmla="*/ 0 w 96"/>
                <a:gd name="T11" fmla="*/ 63 h 126"/>
                <a:gd name="T12" fmla="*/ 79 w 96"/>
                <a:gd name="T13" fmla="*/ 63 h 126"/>
                <a:gd name="T14" fmla="*/ 79 w 96"/>
                <a:gd name="T15" fmla="*/ 63 h 126"/>
                <a:gd name="T16" fmla="*/ 48 w 96"/>
                <a:gd name="T17" fmla="*/ 15 h 126"/>
                <a:gd name="T18" fmla="*/ 18 w 96"/>
                <a:gd name="T19" fmla="*/ 63 h 126"/>
                <a:gd name="T20" fmla="*/ 48 w 96"/>
                <a:gd name="T21" fmla="*/ 112 h 126"/>
                <a:gd name="T22" fmla="*/ 79 w 96"/>
                <a:gd name="T23" fmla="*/ 63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6" h="126">
                  <a:moveTo>
                    <a:pt x="0" y="63"/>
                  </a:moveTo>
                  <a:lnTo>
                    <a:pt x="0" y="63"/>
                  </a:lnTo>
                  <a:cubicBezTo>
                    <a:pt x="0" y="19"/>
                    <a:pt x="11" y="0"/>
                    <a:pt x="48" y="0"/>
                  </a:cubicBezTo>
                  <a:cubicBezTo>
                    <a:pt x="85" y="0"/>
                    <a:pt x="96" y="19"/>
                    <a:pt x="96" y="63"/>
                  </a:cubicBezTo>
                  <a:cubicBezTo>
                    <a:pt x="96" y="108"/>
                    <a:pt x="85" y="126"/>
                    <a:pt x="48" y="126"/>
                  </a:cubicBezTo>
                  <a:cubicBezTo>
                    <a:pt x="11" y="126"/>
                    <a:pt x="0" y="108"/>
                    <a:pt x="0" y="63"/>
                  </a:cubicBezTo>
                  <a:close/>
                  <a:moveTo>
                    <a:pt x="79" y="63"/>
                  </a:moveTo>
                  <a:lnTo>
                    <a:pt x="79" y="63"/>
                  </a:lnTo>
                  <a:cubicBezTo>
                    <a:pt x="79" y="35"/>
                    <a:pt x="78" y="15"/>
                    <a:pt x="48" y="15"/>
                  </a:cubicBezTo>
                  <a:cubicBezTo>
                    <a:pt x="19" y="15"/>
                    <a:pt x="18" y="35"/>
                    <a:pt x="18" y="63"/>
                  </a:cubicBezTo>
                  <a:cubicBezTo>
                    <a:pt x="18" y="92"/>
                    <a:pt x="19" y="112"/>
                    <a:pt x="48" y="112"/>
                  </a:cubicBezTo>
                  <a:cubicBezTo>
                    <a:pt x="78" y="112"/>
                    <a:pt x="79" y="92"/>
                    <a:pt x="79" y="63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48" name="Freeform 20"/>
            <p:cNvSpPr>
              <a:spLocks/>
            </p:cNvSpPr>
            <p:nvPr userDrawn="1"/>
          </p:nvSpPr>
          <p:spPr bwMode="gray">
            <a:xfrm>
              <a:off x="4999038" y="3671888"/>
              <a:ext cx="90488" cy="122238"/>
            </a:xfrm>
            <a:custGeom>
              <a:avLst/>
              <a:gdLst>
                <a:gd name="T0" fmla="*/ 79 w 94"/>
                <a:gd name="T1" fmla="*/ 103 h 127"/>
                <a:gd name="T2" fmla="*/ 79 w 94"/>
                <a:gd name="T3" fmla="*/ 103 h 127"/>
                <a:gd name="T4" fmla="*/ 79 w 94"/>
                <a:gd name="T5" fmla="*/ 2 h 127"/>
                <a:gd name="T6" fmla="*/ 94 w 94"/>
                <a:gd name="T7" fmla="*/ 2 h 127"/>
                <a:gd name="T8" fmla="*/ 94 w 94"/>
                <a:gd name="T9" fmla="*/ 114 h 127"/>
                <a:gd name="T10" fmla="*/ 84 w 94"/>
                <a:gd name="T11" fmla="*/ 127 h 127"/>
                <a:gd name="T12" fmla="*/ 69 w 94"/>
                <a:gd name="T13" fmla="*/ 115 h 127"/>
                <a:gd name="T14" fmla="*/ 16 w 94"/>
                <a:gd name="T15" fmla="*/ 23 h 127"/>
                <a:gd name="T16" fmla="*/ 16 w 94"/>
                <a:gd name="T17" fmla="*/ 125 h 127"/>
                <a:gd name="T18" fmla="*/ 0 w 94"/>
                <a:gd name="T19" fmla="*/ 125 h 127"/>
                <a:gd name="T20" fmla="*/ 0 w 94"/>
                <a:gd name="T21" fmla="*/ 13 h 127"/>
                <a:gd name="T22" fmla="*/ 11 w 94"/>
                <a:gd name="T23" fmla="*/ 0 h 127"/>
                <a:gd name="T24" fmla="*/ 26 w 94"/>
                <a:gd name="T25" fmla="*/ 12 h 127"/>
                <a:gd name="T26" fmla="*/ 79 w 94"/>
                <a:gd name="T27" fmla="*/ 103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4" h="127">
                  <a:moveTo>
                    <a:pt x="79" y="103"/>
                  </a:moveTo>
                  <a:lnTo>
                    <a:pt x="79" y="103"/>
                  </a:lnTo>
                  <a:lnTo>
                    <a:pt x="79" y="2"/>
                  </a:lnTo>
                  <a:lnTo>
                    <a:pt x="94" y="2"/>
                  </a:lnTo>
                  <a:lnTo>
                    <a:pt x="94" y="114"/>
                  </a:lnTo>
                  <a:cubicBezTo>
                    <a:pt x="94" y="123"/>
                    <a:pt x="90" y="127"/>
                    <a:pt x="84" y="127"/>
                  </a:cubicBezTo>
                  <a:cubicBezTo>
                    <a:pt x="78" y="127"/>
                    <a:pt x="73" y="123"/>
                    <a:pt x="69" y="115"/>
                  </a:cubicBezTo>
                  <a:lnTo>
                    <a:pt x="16" y="23"/>
                  </a:lnTo>
                  <a:lnTo>
                    <a:pt x="16" y="125"/>
                  </a:lnTo>
                  <a:lnTo>
                    <a:pt x="0" y="125"/>
                  </a:lnTo>
                  <a:lnTo>
                    <a:pt x="0" y="13"/>
                  </a:lnTo>
                  <a:cubicBezTo>
                    <a:pt x="0" y="4"/>
                    <a:pt x="5" y="0"/>
                    <a:pt x="11" y="0"/>
                  </a:cubicBezTo>
                  <a:cubicBezTo>
                    <a:pt x="17" y="0"/>
                    <a:pt x="22" y="4"/>
                    <a:pt x="26" y="12"/>
                  </a:cubicBezTo>
                  <a:lnTo>
                    <a:pt x="79" y="103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49" name="Freeform 21"/>
            <p:cNvSpPr>
              <a:spLocks/>
            </p:cNvSpPr>
            <p:nvPr userDrawn="1"/>
          </p:nvSpPr>
          <p:spPr bwMode="gray">
            <a:xfrm>
              <a:off x="5110163" y="3673475"/>
              <a:ext cx="77788" cy="119063"/>
            </a:xfrm>
            <a:custGeom>
              <a:avLst/>
              <a:gdLst>
                <a:gd name="T0" fmla="*/ 82 w 82"/>
                <a:gd name="T1" fmla="*/ 14 h 123"/>
                <a:gd name="T2" fmla="*/ 82 w 82"/>
                <a:gd name="T3" fmla="*/ 14 h 123"/>
                <a:gd name="T4" fmla="*/ 49 w 82"/>
                <a:gd name="T5" fmla="*/ 14 h 123"/>
                <a:gd name="T6" fmla="*/ 49 w 82"/>
                <a:gd name="T7" fmla="*/ 123 h 123"/>
                <a:gd name="T8" fmla="*/ 32 w 82"/>
                <a:gd name="T9" fmla="*/ 123 h 123"/>
                <a:gd name="T10" fmla="*/ 32 w 82"/>
                <a:gd name="T11" fmla="*/ 14 h 123"/>
                <a:gd name="T12" fmla="*/ 0 w 82"/>
                <a:gd name="T13" fmla="*/ 14 h 123"/>
                <a:gd name="T14" fmla="*/ 0 w 82"/>
                <a:gd name="T15" fmla="*/ 0 h 123"/>
                <a:gd name="T16" fmla="*/ 82 w 82"/>
                <a:gd name="T17" fmla="*/ 0 h 123"/>
                <a:gd name="T18" fmla="*/ 82 w 82"/>
                <a:gd name="T19" fmla="*/ 14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2" h="123">
                  <a:moveTo>
                    <a:pt x="82" y="14"/>
                  </a:moveTo>
                  <a:lnTo>
                    <a:pt x="82" y="14"/>
                  </a:lnTo>
                  <a:lnTo>
                    <a:pt x="49" y="14"/>
                  </a:lnTo>
                  <a:lnTo>
                    <a:pt x="49" y="123"/>
                  </a:lnTo>
                  <a:lnTo>
                    <a:pt x="32" y="123"/>
                  </a:lnTo>
                  <a:lnTo>
                    <a:pt x="32" y="14"/>
                  </a:lnTo>
                  <a:lnTo>
                    <a:pt x="0" y="14"/>
                  </a:lnTo>
                  <a:lnTo>
                    <a:pt x="0" y="0"/>
                  </a:lnTo>
                  <a:lnTo>
                    <a:pt x="82" y="0"/>
                  </a:lnTo>
                  <a:lnTo>
                    <a:pt x="82" y="14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50" name="Freeform 22"/>
            <p:cNvSpPr>
              <a:spLocks noEditPoints="1"/>
            </p:cNvSpPr>
            <p:nvPr userDrawn="1"/>
          </p:nvSpPr>
          <p:spPr bwMode="gray">
            <a:xfrm>
              <a:off x="5208588" y="3671888"/>
              <a:ext cx="82550" cy="120650"/>
            </a:xfrm>
            <a:custGeom>
              <a:avLst/>
              <a:gdLst>
                <a:gd name="T0" fmla="*/ 0 w 87"/>
                <a:gd name="T1" fmla="*/ 125 h 125"/>
                <a:gd name="T2" fmla="*/ 0 w 87"/>
                <a:gd name="T3" fmla="*/ 125 h 125"/>
                <a:gd name="T4" fmla="*/ 0 w 87"/>
                <a:gd name="T5" fmla="*/ 3 h 125"/>
                <a:gd name="T6" fmla="*/ 38 w 87"/>
                <a:gd name="T7" fmla="*/ 0 h 125"/>
                <a:gd name="T8" fmla="*/ 86 w 87"/>
                <a:gd name="T9" fmla="*/ 38 h 125"/>
                <a:gd name="T10" fmla="*/ 58 w 87"/>
                <a:gd name="T11" fmla="*/ 74 h 125"/>
                <a:gd name="T12" fmla="*/ 87 w 87"/>
                <a:gd name="T13" fmla="*/ 125 h 125"/>
                <a:gd name="T14" fmla="*/ 67 w 87"/>
                <a:gd name="T15" fmla="*/ 125 h 125"/>
                <a:gd name="T16" fmla="*/ 40 w 87"/>
                <a:gd name="T17" fmla="*/ 76 h 125"/>
                <a:gd name="T18" fmla="*/ 39 w 87"/>
                <a:gd name="T19" fmla="*/ 76 h 125"/>
                <a:gd name="T20" fmla="*/ 17 w 87"/>
                <a:gd name="T21" fmla="*/ 75 h 125"/>
                <a:gd name="T22" fmla="*/ 17 w 87"/>
                <a:gd name="T23" fmla="*/ 125 h 125"/>
                <a:gd name="T24" fmla="*/ 0 w 87"/>
                <a:gd name="T25" fmla="*/ 125 h 125"/>
                <a:gd name="T26" fmla="*/ 17 w 87"/>
                <a:gd name="T27" fmla="*/ 61 h 125"/>
                <a:gd name="T28" fmla="*/ 17 w 87"/>
                <a:gd name="T29" fmla="*/ 61 h 125"/>
                <a:gd name="T30" fmla="*/ 38 w 87"/>
                <a:gd name="T31" fmla="*/ 62 h 125"/>
                <a:gd name="T32" fmla="*/ 69 w 87"/>
                <a:gd name="T33" fmla="*/ 38 h 125"/>
                <a:gd name="T34" fmla="*/ 39 w 87"/>
                <a:gd name="T35" fmla="*/ 14 h 125"/>
                <a:gd name="T36" fmla="*/ 17 w 87"/>
                <a:gd name="T37" fmla="*/ 15 h 125"/>
                <a:gd name="T38" fmla="*/ 17 w 87"/>
                <a:gd name="T39" fmla="*/ 61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7" h="125">
                  <a:moveTo>
                    <a:pt x="0" y="125"/>
                  </a:moveTo>
                  <a:lnTo>
                    <a:pt x="0" y="125"/>
                  </a:lnTo>
                  <a:lnTo>
                    <a:pt x="0" y="3"/>
                  </a:lnTo>
                  <a:cubicBezTo>
                    <a:pt x="10" y="2"/>
                    <a:pt x="24" y="0"/>
                    <a:pt x="38" y="0"/>
                  </a:cubicBezTo>
                  <a:cubicBezTo>
                    <a:pt x="64" y="0"/>
                    <a:pt x="86" y="5"/>
                    <a:pt x="86" y="38"/>
                  </a:cubicBezTo>
                  <a:cubicBezTo>
                    <a:pt x="86" y="61"/>
                    <a:pt x="75" y="71"/>
                    <a:pt x="58" y="74"/>
                  </a:cubicBezTo>
                  <a:lnTo>
                    <a:pt x="87" y="125"/>
                  </a:lnTo>
                  <a:lnTo>
                    <a:pt x="67" y="125"/>
                  </a:lnTo>
                  <a:lnTo>
                    <a:pt x="40" y="76"/>
                  </a:lnTo>
                  <a:lnTo>
                    <a:pt x="39" y="76"/>
                  </a:lnTo>
                  <a:cubicBezTo>
                    <a:pt x="33" y="76"/>
                    <a:pt x="23" y="75"/>
                    <a:pt x="17" y="75"/>
                  </a:cubicBezTo>
                  <a:lnTo>
                    <a:pt x="17" y="125"/>
                  </a:lnTo>
                  <a:lnTo>
                    <a:pt x="0" y="125"/>
                  </a:lnTo>
                  <a:close/>
                  <a:moveTo>
                    <a:pt x="17" y="61"/>
                  </a:moveTo>
                  <a:lnTo>
                    <a:pt x="17" y="61"/>
                  </a:lnTo>
                  <a:cubicBezTo>
                    <a:pt x="25" y="62"/>
                    <a:pt x="31" y="62"/>
                    <a:pt x="38" y="62"/>
                  </a:cubicBezTo>
                  <a:cubicBezTo>
                    <a:pt x="58" y="62"/>
                    <a:pt x="69" y="57"/>
                    <a:pt x="69" y="38"/>
                  </a:cubicBezTo>
                  <a:cubicBezTo>
                    <a:pt x="69" y="21"/>
                    <a:pt x="61" y="14"/>
                    <a:pt x="39" y="14"/>
                  </a:cubicBezTo>
                  <a:cubicBezTo>
                    <a:pt x="32" y="14"/>
                    <a:pt x="24" y="14"/>
                    <a:pt x="17" y="15"/>
                  </a:cubicBezTo>
                  <a:lnTo>
                    <a:pt x="17" y="61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51" name="Freeform 23"/>
            <p:cNvSpPr>
              <a:spLocks noEditPoints="1"/>
            </p:cNvSpPr>
            <p:nvPr userDrawn="1"/>
          </p:nvSpPr>
          <p:spPr bwMode="gray">
            <a:xfrm>
              <a:off x="5314951" y="3671888"/>
              <a:ext cx="90488" cy="120650"/>
            </a:xfrm>
            <a:custGeom>
              <a:avLst/>
              <a:gdLst>
                <a:gd name="T0" fmla="*/ 0 w 95"/>
                <a:gd name="T1" fmla="*/ 63 h 126"/>
                <a:gd name="T2" fmla="*/ 0 w 95"/>
                <a:gd name="T3" fmla="*/ 63 h 126"/>
                <a:gd name="T4" fmla="*/ 48 w 95"/>
                <a:gd name="T5" fmla="*/ 0 h 126"/>
                <a:gd name="T6" fmla="*/ 95 w 95"/>
                <a:gd name="T7" fmla="*/ 63 h 126"/>
                <a:gd name="T8" fmla="*/ 48 w 95"/>
                <a:gd name="T9" fmla="*/ 126 h 126"/>
                <a:gd name="T10" fmla="*/ 0 w 95"/>
                <a:gd name="T11" fmla="*/ 63 h 126"/>
                <a:gd name="T12" fmla="*/ 78 w 95"/>
                <a:gd name="T13" fmla="*/ 63 h 126"/>
                <a:gd name="T14" fmla="*/ 78 w 95"/>
                <a:gd name="T15" fmla="*/ 63 h 126"/>
                <a:gd name="T16" fmla="*/ 48 w 95"/>
                <a:gd name="T17" fmla="*/ 15 h 126"/>
                <a:gd name="T18" fmla="*/ 17 w 95"/>
                <a:gd name="T19" fmla="*/ 63 h 126"/>
                <a:gd name="T20" fmla="*/ 48 w 95"/>
                <a:gd name="T21" fmla="*/ 112 h 126"/>
                <a:gd name="T22" fmla="*/ 78 w 95"/>
                <a:gd name="T23" fmla="*/ 63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5" h="126">
                  <a:moveTo>
                    <a:pt x="0" y="63"/>
                  </a:moveTo>
                  <a:lnTo>
                    <a:pt x="0" y="63"/>
                  </a:lnTo>
                  <a:cubicBezTo>
                    <a:pt x="0" y="19"/>
                    <a:pt x="10" y="0"/>
                    <a:pt x="48" y="0"/>
                  </a:cubicBezTo>
                  <a:cubicBezTo>
                    <a:pt x="85" y="0"/>
                    <a:pt x="95" y="19"/>
                    <a:pt x="95" y="63"/>
                  </a:cubicBezTo>
                  <a:cubicBezTo>
                    <a:pt x="95" y="108"/>
                    <a:pt x="85" y="126"/>
                    <a:pt x="48" y="126"/>
                  </a:cubicBezTo>
                  <a:cubicBezTo>
                    <a:pt x="10" y="126"/>
                    <a:pt x="0" y="108"/>
                    <a:pt x="0" y="63"/>
                  </a:cubicBezTo>
                  <a:close/>
                  <a:moveTo>
                    <a:pt x="78" y="63"/>
                  </a:moveTo>
                  <a:lnTo>
                    <a:pt x="78" y="63"/>
                  </a:lnTo>
                  <a:cubicBezTo>
                    <a:pt x="78" y="35"/>
                    <a:pt x="77" y="15"/>
                    <a:pt x="48" y="15"/>
                  </a:cubicBezTo>
                  <a:cubicBezTo>
                    <a:pt x="18" y="15"/>
                    <a:pt x="17" y="35"/>
                    <a:pt x="17" y="63"/>
                  </a:cubicBezTo>
                  <a:cubicBezTo>
                    <a:pt x="17" y="92"/>
                    <a:pt x="18" y="112"/>
                    <a:pt x="48" y="112"/>
                  </a:cubicBezTo>
                  <a:cubicBezTo>
                    <a:pt x="77" y="112"/>
                    <a:pt x="78" y="92"/>
                    <a:pt x="78" y="63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52" name="Freeform 24"/>
            <p:cNvSpPr>
              <a:spLocks/>
            </p:cNvSpPr>
            <p:nvPr userDrawn="1"/>
          </p:nvSpPr>
          <p:spPr bwMode="gray">
            <a:xfrm>
              <a:off x="5434013" y="3673475"/>
              <a:ext cx="66675" cy="119063"/>
            </a:xfrm>
            <a:custGeom>
              <a:avLst/>
              <a:gdLst>
                <a:gd name="T0" fmla="*/ 70 w 70"/>
                <a:gd name="T1" fmla="*/ 123 h 124"/>
                <a:gd name="T2" fmla="*/ 70 w 70"/>
                <a:gd name="T3" fmla="*/ 123 h 124"/>
                <a:gd name="T4" fmla="*/ 41 w 70"/>
                <a:gd name="T5" fmla="*/ 124 h 124"/>
                <a:gd name="T6" fmla="*/ 0 w 70"/>
                <a:gd name="T7" fmla="*/ 95 h 124"/>
                <a:gd name="T8" fmla="*/ 0 w 70"/>
                <a:gd name="T9" fmla="*/ 0 h 124"/>
                <a:gd name="T10" fmla="*/ 18 w 70"/>
                <a:gd name="T11" fmla="*/ 0 h 124"/>
                <a:gd name="T12" fmla="*/ 18 w 70"/>
                <a:gd name="T13" fmla="*/ 88 h 124"/>
                <a:gd name="T14" fmla="*/ 41 w 70"/>
                <a:gd name="T15" fmla="*/ 109 h 124"/>
                <a:gd name="T16" fmla="*/ 70 w 70"/>
                <a:gd name="T17" fmla="*/ 109 h 124"/>
                <a:gd name="T18" fmla="*/ 70 w 70"/>
                <a:gd name="T19" fmla="*/ 123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124">
                  <a:moveTo>
                    <a:pt x="70" y="123"/>
                  </a:moveTo>
                  <a:lnTo>
                    <a:pt x="70" y="123"/>
                  </a:lnTo>
                  <a:cubicBezTo>
                    <a:pt x="61" y="123"/>
                    <a:pt x="50" y="124"/>
                    <a:pt x="41" y="124"/>
                  </a:cubicBezTo>
                  <a:cubicBezTo>
                    <a:pt x="20" y="124"/>
                    <a:pt x="0" y="122"/>
                    <a:pt x="0" y="95"/>
                  </a:cubicBezTo>
                  <a:lnTo>
                    <a:pt x="0" y="0"/>
                  </a:lnTo>
                  <a:lnTo>
                    <a:pt x="18" y="0"/>
                  </a:lnTo>
                  <a:lnTo>
                    <a:pt x="18" y="88"/>
                  </a:lnTo>
                  <a:cubicBezTo>
                    <a:pt x="18" y="106"/>
                    <a:pt x="21" y="109"/>
                    <a:pt x="41" y="109"/>
                  </a:cubicBezTo>
                  <a:lnTo>
                    <a:pt x="70" y="109"/>
                  </a:lnTo>
                  <a:lnTo>
                    <a:pt x="70" y="123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53" name="Freeform 25"/>
            <p:cNvSpPr>
              <a:spLocks/>
            </p:cNvSpPr>
            <p:nvPr userDrawn="1"/>
          </p:nvSpPr>
          <p:spPr bwMode="gray">
            <a:xfrm>
              <a:off x="5511801" y="3671888"/>
              <a:ext cx="73025" cy="120650"/>
            </a:xfrm>
            <a:custGeom>
              <a:avLst/>
              <a:gdLst>
                <a:gd name="T0" fmla="*/ 17 w 77"/>
                <a:gd name="T1" fmla="*/ 32 h 126"/>
                <a:gd name="T2" fmla="*/ 17 w 77"/>
                <a:gd name="T3" fmla="*/ 32 h 126"/>
                <a:gd name="T4" fmla="*/ 43 w 77"/>
                <a:gd name="T5" fmla="*/ 55 h 126"/>
                <a:gd name="T6" fmla="*/ 77 w 77"/>
                <a:gd name="T7" fmla="*/ 91 h 126"/>
                <a:gd name="T8" fmla="*/ 33 w 77"/>
                <a:gd name="T9" fmla="*/ 126 h 126"/>
                <a:gd name="T10" fmla="*/ 0 w 77"/>
                <a:gd name="T11" fmla="*/ 123 h 126"/>
                <a:gd name="T12" fmla="*/ 2 w 77"/>
                <a:gd name="T13" fmla="*/ 109 h 126"/>
                <a:gd name="T14" fmla="*/ 33 w 77"/>
                <a:gd name="T15" fmla="*/ 112 h 126"/>
                <a:gd name="T16" fmla="*/ 59 w 77"/>
                <a:gd name="T17" fmla="*/ 92 h 126"/>
                <a:gd name="T18" fmla="*/ 34 w 77"/>
                <a:gd name="T19" fmla="*/ 69 h 126"/>
                <a:gd name="T20" fmla="*/ 0 w 77"/>
                <a:gd name="T21" fmla="*/ 34 h 126"/>
                <a:gd name="T22" fmla="*/ 42 w 77"/>
                <a:gd name="T23" fmla="*/ 0 h 126"/>
                <a:gd name="T24" fmla="*/ 75 w 77"/>
                <a:gd name="T25" fmla="*/ 3 h 126"/>
                <a:gd name="T26" fmla="*/ 73 w 77"/>
                <a:gd name="T27" fmla="*/ 17 h 126"/>
                <a:gd name="T28" fmla="*/ 48 w 77"/>
                <a:gd name="T29" fmla="*/ 15 h 126"/>
                <a:gd name="T30" fmla="*/ 17 w 77"/>
                <a:gd name="T31" fmla="*/ 32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7" h="126">
                  <a:moveTo>
                    <a:pt x="17" y="32"/>
                  </a:moveTo>
                  <a:lnTo>
                    <a:pt x="17" y="32"/>
                  </a:lnTo>
                  <a:cubicBezTo>
                    <a:pt x="17" y="47"/>
                    <a:pt x="25" y="50"/>
                    <a:pt x="43" y="55"/>
                  </a:cubicBezTo>
                  <a:cubicBezTo>
                    <a:pt x="64" y="61"/>
                    <a:pt x="77" y="69"/>
                    <a:pt x="77" y="91"/>
                  </a:cubicBezTo>
                  <a:cubicBezTo>
                    <a:pt x="77" y="117"/>
                    <a:pt x="61" y="126"/>
                    <a:pt x="33" y="126"/>
                  </a:cubicBezTo>
                  <a:cubicBezTo>
                    <a:pt x="20" y="126"/>
                    <a:pt x="10" y="125"/>
                    <a:pt x="0" y="123"/>
                  </a:cubicBezTo>
                  <a:lnTo>
                    <a:pt x="2" y="109"/>
                  </a:lnTo>
                  <a:cubicBezTo>
                    <a:pt x="12" y="111"/>
                    <a:pt x="23" y="112"/>
                    <a:pt x="33" y="112"/>
                  </a:cubicBezTo>
                  <a:cubicBezTo>
                    <a:pt x="48" y="112"/>
                    <a:pt x="59" y="108"/>
                    <a:pt x="59" y="92"/>
                  </a:cubicBezTo>
                  <a:cubicBezTo>
                    <a:pt x="59" y="77"/>
                    <a:pt x="49" y="74"/>
                    <a:pt x="34" y="69"/>
                  </a:cubicBezTo>
                  <a:cubicBezTo>
                    <a:pt x="13" y="63"/>
                    <a:pt x="0" y="57"/>
                    <a:pt x="0" y="34"/>
                  </a:cubicBezTo>
                  <a:cubicBezTo>
                    <a:pt x="0" y="9"/>
                    <a:pt x="15" y="0"/>
                    <a:pt x="42" y="0"/>
                  </a:cubicBezTo>
                  <a:cubicBezTo>
                    <a:pt x="54" y="0"/>
                    <a:pt x="66" y="2"/>
                    <a:pt x="75" y="3"/>
                  </a:cubicBezTo>
                  <a:lnTo>
                    <a:pt x="73" y="17"/>
                  </a:lnTo>
                  <a:cubicBezTo>
                    <a:pt x="65" y="16"/>
                    <a:pt x="56" y="15"/>
                    <a:pt x="48" y="15"/>
                  </a:cubicBezTo>
                  <a:cubicBezTo>
                    <a:pt x="33" y="15"/>
                    <a:pt x="17" y="16"/>
                    <a:pt x="17" y="32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</p:grpSp>
    </p:spTree>
    <p:extLst>
      <p:ext uri="{BB962C8B-B14F-4D97-AF65-F5344CB8AC3E}">
        <p14:creationId xmlns:p14="http://schemas.microsoft.com/office/powerpoint/2010/main" val="1440887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<p:transition spd="med">
        <p:fade/>
      </p:transition>
    </mc:Fallback>
  </mc:AlternateContent>
  <p:hf hdr="0" ftr="0" dt="0"/>
  <p:txStyles>
    <p:titleStyle>
      <a:lvl1pPr algn="l" defTabSz="914491" rtl="0" eaLnBrk="1" latinLnBrk="0" hangingPunct="1">
        <a:lnSpc>
          <a:spcPct val="90000"/>
        </a:lnSpc>
        <a:spcBef>
          <a:spcPct val="0"/>
        </a:spcBef>
        <a:buNone/>
        <a:defRPr sz="2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91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1pPr>
      <a:lvl2pPr marL="144014" indent="-144014" algn="l" defTabSz="914491" rtl="0" eaLnBrk="1" latinLnBrk="0" hangingPunct="1">
        <a:lnSpc>
          <a:spcPct val="110000"/>
        </a:lnSpc>
        <a:spcBef>
          <a:spcPts val="0"/>
        </a:spcBef>
        <a:spcAft>
          <a:spcPts val="30"/>
        </a:spcAft>
        <a:buClr>
          <a:schemeClr val="accent1"/>
        </a:buClr>
        <a:buFontTx/>
        <a:buBlip>
          <a:blip r:embed="rId19"/>
        </a:buBlip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288029" indent="-144014" algn="l" defTabSz="914491" rtl="0" eaLnBrk="1" latinLnBrk="0" hangingPunct="1">
        <a:lnSpc>
          <a:spcPct val="110000"/>
        </a:lnSpc>
        <a:spcBef>
          <a:spcPts val="0"/>
        </a:spcBef>
        <a:spcAft>
          <a:spcPts val="30"/>
        </a:spcAft>
        <a:buClr>
          <a:schemeClr val="accent1"/>
        </a:buClr>
        <a:buFontTx/>
        <a:buBlip>
          <a:blip r:embed="rId19"/>
        </a:buBlip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432043" indent="-144014" algn="l" defTabSz="914491" rtl="0" eaLnBrk="1" latinLnBrk="0" hangingPunct="1">
        <a:lnSpc>
          <a:spcPct val="110000"/>
        </a:lnSpc>
        <a:spcBef>
          <a:spcPts val="0"/>
        </a:spcBef>
        <a:spcAft>
          <a:spcPts val="30"/>
        </a:spcAft>
        <a:buClr>
          <a:schemeClr val="accent1"/>
        </a:buClr>
        <a:buFontTx/>
        <a:buBlip>
          <a:blip r:embed="rId19"/>
        </a:buBlip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576058" indent="-144014" algn="l" defTabSz="914491" rtl="0" eaLnBrk="1" latinLnBrk="0" hangingPunct="1">
        <a:lnSpc>
          <a:spcPct val="110000"/>
        </a:lnSpc>
        <a:spcBef>
          <a:spcPts val="0"/>
        </a:spcBef>
        <a:spcAft>
          <a:spcPts val="30"/>
        </a:spcAft>
        <a:buClr>
          <a:schemeClr val="accent1"/>
        </a:buClr>
        <a:buFontTx/>
        <a:buBlip>
          <a:blip r:embed="rId19"/>
        </a:buBlip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576058" indent="-144014" algn="l" defTabSz="914491" rtl="0" eaLnBrk="1" latinLnBrk="0" hangingPunct="1">
        <a:lnSpc>
          <a:spcPct val="110000"/>
        </a:lnSpc>
        <a:spcBef>
          <a:spcPts val="0"/>
        </a:spcBef>
        <a:spcAft>
          <a:spcPts val="30"/>
        </a:spcAft>
        <a:buClr>
          <a:schemeClr val="accent1"/>
        </a:buClr>
        <a:buFontTx/>
        <a:buBlip>
          <a:blip r:embed="rId19"/>
        </a:buBlip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576058" indent="-144014" algn="l" defTabSz="914491" rtl="0" eaLnBrk="1" latinLnBrk="0" hangingPunct="1">
        <a:lnSpc>
          <a:spcPct val="110000"/>
        </a:lnSpc>
        <a:spcBef>
          <a:spcPts val="0"/>
        </a:spcBef>
        <a:spcAft>
          <a:spcPts val="30"/>
        </a:spcAft>
        <a:buClr>
          <a:schemeClr val="accent1"/>
        </a:buClr>
        <a:buFontTx/>
        <a:buBlip>
          <a:blip r:embed="rId19"/>
        </a:buBlip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576058" indent="-144014" algn="l" defTabSz="914491" rtl="0" eaLnBrk="1" latinLnBrk="0" hangingPunct="1">
        <a:lnSpc>
          <a:spcPct val="110000"/>
        </a:lnSpc>
        <a:spcBef>
          <a:spcPts val="0"/>
        </a:spcBef>
        <a:spcAft>
          <a:spcPts val="30"/>
        </a:spcAft>
        <a:buClr>
          <a:schemeClr val="accent1"/>
        </a:buClr>
        <a:buFontTx/>
        <a:buBlip>
          <a:blip r:embed="rId19"/>
        </a:buBlip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576058" indent="-144014" algn="l" defTabSz="914491" rtl="0" eaLnBrk="1" latinLnBrk="0" hangingPunct="1">
        <a:lnSpc>
          <a:spcPct val="110000"/>
        </a:lnSpc>
        <a:spcBef>
          <a:spcPts val="0"/>
        </a:spcBef>
        <a:spcAft>
          <a:spcPts val="30"/>
        </a:spcAft>
        <a:buClr>
          <a:schemeClr val="accent1"/>
        </a:buClr>
        <a:buFontTx/>
        <a:buBlip>
          <a:blip r:embed="rId19"/>
        </a:buBlip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46" algn="l" defTabSz="9144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91" algn="l" defTabSz="9144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737" algn="l" defTabSz="9144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983" algn="l" defTabSz="9144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229" algn="l" defTabSz="9144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474" algn="l" defTabSz="9144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720" algn="l" defTabSz="9144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966" algn="l" defTabSz="9144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737744" y="4382490"/>
            <a:ext cx="8965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ETH2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802158" y="4382490"/>
            <a:ext cx="690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ETH1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275069" y="4382490"/>
            <a:ext cx="621796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USB</a:t>
            </a: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sz="667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device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466521" y="4382490"/>
            <a:ext cx="8965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RS-485</a:t>
            </a:r>
          </a:p>
        </p:txBody>
      </p:sp>
      <p:cxnSp>
        <p:nvCxnSpPr>
          <p:cNvPr id="57" name="Elbow Connector 56"/>
          <p:cNvCxnSpPr/>
          <p:nvPr/>
        </p:nvCxnSpPr>
        <p:spPr>
          <a:xfrm rot="16200000" flipH="1">
            <a:off x="3404153" y="4147836"/>
            <a:ext cx="304419" cy="266329"/>
          </a:xfrm>
          <a:prstGeom prst="bentConnector3">
            <a:avLst/>
          </a:prstGeom>
          <a:ln w="28575" cmpd="sng">
            <a:solidFill>
              <a:srgbClr val="0070C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59"/>
          <p:cNvCxnSpPr/>
          <p:nvPr/>
        </p:nvCxnSpPr>
        <p:spPr>
          <a:xfrm rot="16200000" flipH="1">
            <a:off x="2852995" y="4112433"/>
            <a:ext cx="304419" cy="266329"/>
          </a:xfrm>
          <a:prstGeom prst="bentConnector3">
            <a:avLst/>
          </a:prstGeom>
          <a:ln w="28575" cmpd="sng">
            <a:solidFill>
              <a:srgbClr val="0070C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Elbow Connector 61"/>
          <p:cNvCxnSpPr>
            <a:cxnSpLocks/>
          </p:cNvCxnSpPr>
          <p:nvPr/>
        </p:nvCxnSpPr>
        <p:spPr>
          <a:xfrm rot="5400000">
            <a:off x="2396764" y="4201511"/>
            <a:ext cx="355144" cy="85408"/>
          </a:xfrm>
          <a:prstGeom prst="bentConnector3">
            <a:avLst/>
          </a:prstGeom>
          <a:ln w="28575" cmpd="sng">
            <a:solidFill>
              <a:srgbClr val="0070C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4" name="Group 83"/>
          <p:cNvGrpSpPr/>
          <p:nvPr/>
        </p:nvGrpSpPr>
        <p:grpSpPr>
          <a:xfrm>
            <a:off x="2728577" y="2508472"/>
            <a:ext cx="1378200" cy="189723"/>
            <a:chOff x="1473693" y="2397478"/>
            <a:chExt cx="1378200" cy="256428"/>
          </a:xfrm>
        </p:grpSpPr>
        <p:cxnSp>
          <p:nvCxnSpPr>
            <p:cNvPr id="67" name="Straight Arrow Connector 66"/>
            <p:cNvCxnSpPr/>
            <p:nvPr/>
          </p:nvCxnSpPr>
          <p:spPr>
            <a:xfrm>
              <a:off x="1473693" y="2397478"/>
              <a:ext cx="0" cy="256428"/>
            </a:xfrm>
            <a:prstGeom prst="straightConnector1">
              <a:avLst/>
            </a:prstGeom>
            <a:ln w="28575" cmpd="sng">
              <a:solidFill>
                <a:srgbClr val="0070C0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>
              <a:off x="1961965" y="2397478"/>
              <a:ext cx="0" cy="256428"/>
            </a:xfrm>
            <a:prstGeom prst="straightConnector1">
              <a:avLst/>
            </a:prstGeom>
            <a:ln w="28575" cmpd="sng">
              <a:solidFill>
                <a:srgbClr val="0070C0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/>
            <p:nvPr/>
          </p:nvCxnSpPr>
          <p:spPr>
            <a:xfrm>
              <a:off x="2851893" y="2397478"/>
              <a:ext cx="0" cy="256428"/>
            </a:xfrm>
            <a:prstGeom prst="straightConnector1">
              <a:avLst/>
            </a:prstGeom>
            <a:ln w="28575" cmpd="sng">
              <a:solidFill>
                <a:srgbClr val="0070C0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>
              <a:off x="2445682" y="2397478"/>
              <a:ext cx="0" cy="256428"/>
            </a:xfrm>
            <a:prstGeom prst="straightConnector1">
              <a:avLst/>
            </a:prstGeom>
            <a:ln w="28575" cmpd="sng">
              <a:solidFill>
                <a:srgbClr val="0070C0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" name="TextBox 71"/>
          <p:cNvSpPr txBox="1"/>
          <p:nvPr/>
        </p:nvSpPr>
        <p:spPr>
          <a:xfrm>
            <a:off x="2533299" y="2236844"/>
            <a:ext cx="373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2x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3010683" y="2233666"/>
            <a:ext cx="373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2x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498953" y="2241646"/>
            <a:ext cx="373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2x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3899539" y="2247864"/>
            <a:ext cx="373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2x</a:t>
            </a:r>
          </a:p>
        </p:txBody>
      </p:sp>
      <p:sp>
        <p:nvSpPr>
          <p:cNvPr id="76" name="Left Brace 75"/>
          <p:cNvSpPr/>
          <p:nvPr/>
        </p:nvSpPr>
        <p:spPr>
          <a:xfrm rot="5400000">
            <a:off x="3269191" y="1390760"/>
            <a:ext cx="217011" cy="1564501"/>
          </a:xfrm>
          <a:prstGeom prst="leftBrace">
            <a:avLst/>
          </a:prstGeom>
          <a:ln w="28575" cmpd="sng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468981" y="1365961"/>
            <a:ext cx="14917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M-Bus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DALI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MP-Bus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2542294" y="1000510"/>
            <a:ext cx="13931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RS-232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RS-422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RS-485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Modbus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S-Bus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970183" y="5069809"/>
            <a:ext cx="43850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OPC-UA,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Profinet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Modbus, IEC870-5-104, HTTPS, MQTT, FTPS, SNMP, SNTP, SMTP, CAN, BACnet IP, …</a:t>
            </a:r>
          </a:p>
        </p:txBody>
      </p:sp>
      <p:pic>
        <p:nvPicPr>
          <p:cNvPr id="79" name="Grafik 78">
            <a:extLst>
              <a:ext uri="{FF2B5EF4-FFF2-40B4-BE49-F238E27FC236}">
                <a16:creationId xmlns:a16="http://schemas.microsoft.com/office/drawing/2014/main" id="{88BF83D9-80D0-45EB-A126-64F892F54E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9007" y="2733102"/>
            <a:ext cx="2620176" cy="1366629"/>
          </a:xfrm>
          <a:prstGeom prst="rect">
            <a:avLst/>
          </a:prstGeom>
        </p:spPr>
      </p:pic>
      <p:cxnSp>
        <p:nvCxnSpPr>
          <p:cNvPr id="86" name="Elbow Connector 61">
            <a:extLst>
              <a:ext uri="{FF2B5EF4-FFF2-40B4-BE49-F238E27FC236}">
                <a16:creationId xmlns:a16="http://schemas.microsoft.com/office/drawing/2014/main" id="{E398E1AB-FFD9-4EED-B917-8FC3D625DE61}"/>
              </a:ext>
            </a:extLst>
          </p:cNvPr>
          <p:cNvCxnSpPr>
            <a:cxnSpLocks/>
          </p:cNvCxnSpPr>
          <p:nvPr/>
        </p:nvCxnSpPr>
        <p:spPr>
          <a:xfrm rot="5400000">
            <a:off x="1986833" y="4102267"/>
            <a:ext cx="366568" cy="295317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70C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Verbinder: gewinkelt 95">
            <a:extLst>
              <a:ext uri="{FF2B5EF4-FFF2-40B4-BE49-F238E27FC236}">
                <a16:creationId xmlns:a16="http://schemas.microsoft.com/office/drawing/2014/main" id="{7C9D6FF9-35AD-4C44-BE54-58C28C7C83AC}"/>
              </a:ext>
            </a:extLst>
          </p:cNvPr>
          <p:cNvCxnSpPr/>
          <p:nvPr/>
        </p:nvCxnSpPr>
        <p:spPr>
          <a:xfrm rot="5400000">
            <a:off x="1275751" y="3490463"/>
            <a:ext cx="1090780" cy="771868"/>
          </a:xfrm>
          <a:prstGeom prst="bentConnector3">
            <a:avLst/>
          </a:prstGeom>
          <a:ln w="28575" cmpd="sng">
            <a:solidFill>
              <a:srgbClr val="0070C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TextBox 49">
            <a:extLst>
              <a:ext uri="{FF2B5EF4-FFF2-40B4-BE49-F238E27FC236}">
                <a16:creationId xmlns:a16="http://schemas.microsoft.com/office/drawing/2014/main" id="{7C88C976-7C63-4B99-B388-DD5479F7737B}"/>
              </a:ext>
            </a:extLst>
          </p:cNvPr>
          <p:cNvSpPr txBox="1"/>
          <p:nvPr/>
        </p:nvSpPr>
        <p:spPr>
          <a:xfrm>
            <a:off x="1126939" y="4364482"/>
            <a:ext cx="621796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USB</a:t>
            </a: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sz="667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host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54" name="Gerade Verbindung mit Pfeil 53">
            <a:extLst>
              <a:ext uri="{FF2B5EF4-FFF2-40B4-BE49-F238E27FC236}">
                <a16:creationId xmlns:a16="http://schemas.microsoft.com/office/drawing/2014/main" id="{D38BA70B-83D5-4F06-A6F6-202B8C1576E8}"/>
              </a:ext>
            </a:extLst>
          </p:cNvPr>
          <p:cNvCxnSpPr/>
          <p:nvPr/>
        </p:nvCxnSpPr>
        <p:spPr>
          <a:xfrm flipH="1">
            <a:off x="1435208" y="3525780"/>
            <a:ext cx="302537" cy="0"/>
          </a:xfrm>
          <a:prstGeom prst="straightConnector1">
            <a:avLst/>
          </a:prstGeom>
          <a:ln w="28575" cmpd="sng">
            <a:solidFill>
              <a:srgbClr val="0070C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TextBox 50">
            <a:extLst>
              <a:ext uri="{FF2B5EF4-FFF2-40B4-BE49-F238E27FC236}">
                <a16:creationId xmlns:a16="http://schemas.microsoft.com/office/drawing/2014/main" id="{4261A87B-6DA7-48CA-A89E-916D6833B84B}"/>
              </a:ext>
            </a:extLst>
          </p:cNvPr>
          <p:cNvSpPr txBox="1"/>
          <p:nvPr/>
        </p:nvSpPr>
        <p:spPr>
          <a:xfrm>
            <a:off x="689883" y="3393747"/>
            <a:ext cx="8965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RS-485</a:t>
            </a:r>
          </a:p>
        </p:txBody>
      </p:sp>
      <p:sp>
        <p:nvSpPr>
          <p:cNvPr id="85" name="TextBox 50">
            <a:extLst>
              <a:ext uri="{FF2B5EF4-FFF2-40B4-BE49-F238E27FC236}">
                <a16:creationId xmlns:a16="http://schemas.microsoft.com/office/drawing/2014/main" id="{DDADF140-E9C6-4565-9A06-B6E8D0E6CC82}"/>
              </a:ext>
            </a:extLst>
          </p:cNvPr>
          <p:cNvSpPr txBox="1"/>
          <p:nvPr/>
        </p:nvSpPr>
        <p:spPr>
          <a:xfrm>
            <a:off x="596575" y="2741178"/>
            <a:ext cx="1365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Slot for PCD7.F1xx</a:t>
            </a:r>
          </a:p>
        </p:txBody>
      </p:sp>
      <p:cxnSp>
        <p:nvCxnSpPr>
          <p:cNvPr id="87" name="Gerade Verbindung mit Pfeil 86">
            <a:extLst>
              <a:ext uri="{FF2B5EF4-FFF2-40B4-BE49-F238E27FC236}">
                <a16:creationId xmlns:a16="http://schemas.microsoft.com/office/drawing/2014/main" id="{D0B0057A-FF6B-4713-8C69-979FFB053FF3}"/>
              </a:ext>
            </a:extLst>
          </p:cNvPr>
          <p:cNvCxnSpPr>
            <a:cxnSpLocks/>
          </p:cNvCxnSpPr>
          <p:nvPr/>
        </p:nvCxnSpPr>
        <p:spPr>
          <a:xfrm>
            <a:off x="1410587" y="2952677"/>
            <a:ext cx="279300" cy="0"/>
          </a:xfrm>
          <a:prstGeom prst="straightConnector1">
            <a:avLst/>
          </a:prstGeom>
          <a:ln w="28575" cmpd="sng">
            <a:solidFill>
              <a:srgbClr val="0070C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ytuł 4">
            <a:extLst>
              <a:ext uri="{FF2B5EF4-FFF2-40B4-BE49-F238E27FC236}">
                <a16:creationId xmlns:a16="http://schemas.microsoft.com/office/drawing/2014/main" id="{2D24021A-672B-48A1-BC26-25A858E34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4879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>
</file>

<file path=ppt/theme/theme1.xml><?xml version="1.0" encoding="utf-8"?>
<a:theme xmlns:a="http://schemas.openxmlformats.org/drawingml/2006/main" name="SBC Folienlayouts">
  <a:themeElements>
    <a:clrScheme name="SBC_Colors">
      <a:dk1>
        <a:srgbClr val="231F20"/>
      </a:dk1>
      <a:lt1>
        <a:sysClr val="window" lastClr="FFFFFF"/>
      </a:lt1>
      <a:dk2>
        <a:srgbClr val="005AA9"/>
      </a:dk2>
      <a:lt2>
        <a:srgbClr val="EFF0F1"/>
      </a:lt2>
      <a:accent1>
        <a:srgbClr val="717E86"/>
      </a:accent1>
      <a:accent2>
        <a:srgbClr val="EFF0F1"/>
      </a:accent2>
      <a:accent3>
        <a:srgbClr val="A4C2E7"/>
      </a:accent3>
      <a:accent4>
        <a:srgbClr val="5988B1"/>
      </a:accent4>
      <a:accent5>
        <a:srgbClr val="E30613"/>
      </a:accent5>
      <a:accent6>
        <a:srgbClr val="6C9F7F"/>
      </a:accent6>
      <a:hlink>
        <a:srgbClr val="005AA9"/>
      </a:hlink>
      <a:folHlink>
        <a:srgbClr val="231F2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/>
        </a:solidFill>
        <a:ln>
          <a:noFill/>
        </a:ln>
        <a:effectLst/>
      </a:spPr>
      <a:bodyPr rtlCol="0" anchor="ctr"/>
      <a:lstStyle>
        <a:defPPr algn="ctr">
          <a:lnSpc>
            <a:spcPct val="90000"/>
          </a:lnSpc>
          <a:spcBef>
            <a:spcPts val="1000"/>
          </a:spcBef>
          <a:defRPr dirty="0" err="1" smtClean="0">
            <a:solidFill>
              <a:schemeClr val="tx2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>
          <a:lnSpc>
            <a:spcPct val="90000"/>
          </a:lnSpc>
          <a:spcBef>
            <a:spcPts val="1000"/>
          </a:spcBef>
          <a:defRPr sz="12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SBC_Präsentationsvorlage.potx" id="{E961D5E9-858A-4E9B-94D4-E8EF06C409FB}" vid="{EF900EA1-77AD-4087-98E1-A9B0400EE6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Panoramiczny</PresentationFormat>
  <Paragraphs>21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3" baseType="lpstr">
      <vt:lpstr>Arial</vt:lpstr>
      <vt:lpstr>SBC Folienlayouts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 protocol support in one controller - PCD3.M6893</dc:title>
  <dc:creator>Anna Grochowska</dc:creator>
  <cp:lastModifiedBy>Anna Grochowska</cp:lastModifiedBy>
  <cp:revision>2</cp:revision>
  <dcterms:created xsi:type="dcterms:W3CDTF">2019-09-05T13:20:19Z</dcterms:created>
  <dcterms:modified xsi:type="dcterms:W3CDTF">2019-09-18T06:12:44Z</dcterms:modified>
</cp:coreProperties>
</file>